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Heebo"/>
      <p:regular r:id="rId60"/>
      <p:bold r:id="rId61"/>
    </p:embeddedFont>
    <p:embeddedFont>
      <p:font typeface="Inter Tight Light"/>
      <p:regular r:id="rId62"/>
      <p:bold r:id="rId63"/>
      <p:italic r:id="rId64"/>
      <p:boldItalic r:id="rId65"/>
    </p:embeddedFont>
    <p:embeddedFont>
      <p:font typeface="Amatic SC"/>
      <p:regular r:id="rId66"/>
      <p:bold r:id="rId67"/>
    </p:embeddedFont>
    <p:embeddedFont>
      <p:font typeface="Anaheim"/>
      <p:regular r:id="rId68"/>
      <p:bold r:id="rId69"/>
    </p:embeddedFont>
    <p:embeddedFont>
      <p:font typeface="Proxima Nova Semibold"/>
      <p:regular r:id="rId70"/>
      <p:bold r:id="rId71"/>
      <p:boldItalic r:id="rId72"/>
    </p:embeddedFont>
    <p:embeddedFont>
      <p:font typeface="PT Sans"/>
      <p:regular r:id="rId73"/>
      <p:bold r:id="rId74"/>
      <p:italic r:id="rId75"/>
      <p:boldItalic r:id="rId76"/>
    </p:embeddedFont>
    <p:embeddedFont>
      <p:font typeface="Inter Tight SemiBol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B52729-E000-47C8-B884-95A8965EE889}">
  <a:tblStyle styleId="{3DB52729-E000-47C8-B884-95A8965EE8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FA13FD-F25C-4F6F-B6BD-EBA9347D4518}"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InterTight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75" Type="http://schemas.openxmlformats.org/officeDocument/2006/relationships/font" Target="fonts/PTSans-italic.fntdata"/><Relationship Id="rId30" Type="http://schemas.openxmlformats.org/officeDocument/2006/relationships/slide" Target="slides/slide24.xml"/><Relationship Id="rId74" Type="http://schemas.openxmlformats.org/officeDocument/2006/relationships/font" Target="fonts/PTSans-bold.fntdata"/><Relationship Id="rId33" Type="http://schemas.openxmlformats.org/officeDocument/2006/relationships/slide" Target="slides/slide27.xml"/><Relationship Id="rId77" Type="http://schemas.openxmlformats.org/officeDocument/2006/relationships/font" Target="fonts/InterTightSemiBold-regular.fntdata"/><Relationship Id="rId32" Type="http://schemas.openxmlformats.org/officeDocument/2006/relationships/slide" Target="slides/slide26.xml"/><Relationship Id="rId76" Type="http://schemas.openxmlformats.org/officeDocument/2006/relationships/font" Target="fonts/PTSans-boldItalic.fntdata"/><Relationship Id="rId35" Type="http://schemas.openxmlformats.org/officeDocument/2006/relationships/slide" Target="slides/slide29.xml"/><Relationship Id="rId79" Type="http://schemas.openxmlformats.org/officeDocument/2006/relationships/font" Target="fonts/InterTightSemiBold-italic.fntdata"/><Relationship Id="rId34" Type="http://schemas.openxmlformats.org/officeDocument/2006/relationships/slide" Target="slides/slide28.xml"/><Relationship Id="rId78" Type="http://schemas.openxmlformats.org/officeDocument/2006/relationships/font" Target="fonts/InterTightSemiBold-bold.fntdata"/><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TightLight-regular.fntdata"/><Relationship Id="rId61" Type="http://schemas.openxmlformats.org/officeDocument/2006/relationships/font" Target="fonts/Heebo-bold.fntdata"/><Relationship Id="rId20" Type="http://schemas.openxmlformats.org/officeDocument/2006/relationships/slide" Target="slides/slide14.xml"/><Relationship Id="rId64" Type="http://schemas.openxmlformats.org/officeDocument/2006/relationships/font" Target="fonts/InterTightLight-italic.fntdata"/><Relationship Id="rId63" Type="http://schemas.openxmlformats.org/officeDocument/2006/relationships/font" Target="fonts/InterTightLight-bold.fntdata"/><Relationship Id="rId22" Type="http://schemas.openxmlformats.org/officeDocument/2006/relationships/slide" Target="slides/slide16.xml"/><Relationship Id="rId66" Type="http://schemas.openxmlformats.org/officeDocument/2006/relationships/font" Target="fonts/AmaticSC-regular.fntdata"/><Relationship Id="rId21" Type="http://schemas.openxmlformats.org/officeDocument/2006/relationships/slide" Target="slides/slide15.xml"/><Relationship Id="rId65" Type="http://schemas.openxmlformats.org/officeDocument/2006/relationships/font" Target="fonts/InterTightLight-boldItalic.fntdata"/><Relationship Id="rId24" Type="http://schemas.openxmlformats.org/officeDocument/2006/relationships/slide" Target="slides/slide18.xml"/><Relationship Id="rId68" Type="http://schemas.openxmlformats.org/officeDocument/2006/relationships/font" Target="fonts/Anaheim-regular.fntdata"/><Relationship Id="rId23" Type="http://schemas.openxmlformats.org/officeDocument/2006/relationships/slide" Target="slides/slide17.xml"/><Relationship Id="rId67" Type="http://schemas.openxmlformats.org/officeDocument/2006/relationships/font" Target="fonts/AmaticSC-bold.fntdata"/><Relationship Id="rId60" Type="http://schemas.openxmlformats.org/officeDocument/2006/relationships/font" Target="fonts/Heeb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nahei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fcf2ce8e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fcf2ce8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fcf2ce8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fcf2ce8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fcf2ce8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fcf2ce8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fcf2ce8e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4fcf2ce8e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c0408ac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c0408ac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c0408ac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c0408ac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4fcf2ce8e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4fcf2ce8e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4fcf2ce8e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4fcf2ce8e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91c4b7227f_0_8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91c4b7227f_0_8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91c4b7227f_0_8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91c4b7227f_0_8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91c4b7227f_0_8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91c4b7227f_0_8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91c4b7227f_0_8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91c4b7227f_0_8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91c4b7227f_0_8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91c4b7227f_0_8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91c4b7227f_0_9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91c4b7227f_0_9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291c4b7227f_0_1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291c4b7227f_0_1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g291c4b7227f_0_1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291c4b7227f_0_1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g291c4b7227f_0_1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291c4b7227f_0_1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291c4b7227f_0_12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291c4b7227f_0_12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7" name="Shape 4807"/>
        <p:cNvGrpSpPr/>
        <p:nvPr/>
      </p:nvGrpSpPr>
      <p:grpSpPr>
        <a:xfrm>
          <a:off x="0" y="0"/>
          <a:ext cx="0" cy="0"/>
          <a:chOff x="0" y="0"/>
          <a:chExt cx="0" cy="0"/>
        </a:xfrm>
      </p:grpSpPr>
      <p:sp>
        <p:nvSpPr>
          <p:cNvPr id="4808" name="Google Shape;4808;g291c4b7227f_0_1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9" name="Google Shape;4809;g291c4b7227f_0_1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g291c4b7227f_0_13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5" name="Google Shape;5235;g291c4b7227f_0_13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4" name="Shape 5594"/>
        <p:cNvGrpSpPr/>
        <p:nvPr/>
      </p:nvGrpSpPr>
      <p:grpSpPr>
        <a:xfrm>
          <a:off x="0" y="0"/>
          <a:ext cx="0" cy="0"/>
          <a:chOff x="0" y="0"/>
          <a:chExt cx="0" cy="0"/>
        </a:xfrm>
      </p:grpSpPr>
      <p:sp>
        <p:nvSpPr>
          <p:cNvPr id="5595" name="Google Shape;5595;g291c4b7227f_0_13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6" name="Google Shape;5596;g291c4b7227f_0_13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4" name="Shape 6104"/>
        <p:cNvGrpSpPr/>
        <p:nvPr/>
      </p:nvGrpSpPr>
      <p:grpSpPr>
        <a:xfrm>
          <a:off x="0" y="0"/>
          <a:ext cx="0" cy="0"/>
          <a:chOff x="0" y="0"/>
          <a:chExt cx="0" cy="0"/>
        </a:xfrm>
      </p:grpSpPr>
      <p:sp>
        <p:nvSpPr>
          <p:cNvPr id="6105" name="Google Shape;6105;g291c4b7227f_0_14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6" name="Google Shape;6106;g291c4b7227f_0_1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4" name="Shape 6724"/>
        <p:cNvGrpSpPr/>
        <p:nvPr/>
      </p:nvGrpSpPr>
      <p:grpSpPr>
        <a:xfrm>
          <a:off x="0" y="0"/>
          <a:ext cx="0" cy="0"/>
          <a:chOff x="0" y="0"/>
          <a:chExt cx="0" cy="0"/>
        </a:xfrm>
      </p:grpSpPr>
      <p:sp>
        <p:nvSpPr>
          <p:cNvPr id="6725" name="Google Shape;6725;g291c4b7227f_0_14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6" name="Google Shape;6726;g291c4b7227f_0_14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8" name="Shape 7318"/>
        <p:cNvGrpSpPr/>
        <p:nvPr/>
      </p:nvGrpSpPr>
      <p:grpSpPr>
        <a:xfrm>
          <a:off x="0" y="0"/>
          <a:ext cx="0" cy="0"/>
          <a:chOff x="0" y="0"/>
          <a:chExt cx="0" cy="0"/>
        </a:xfrm>
      </p:grpSpPr>
      <p:sp>
        <p:nvSpPr>
          <p:cNvPr id="7319" name="Google Shape;7319;g291c4b7227f_0_15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0" name="Google Shape;7320;g291c4b7227f_0_15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9" name="Shape 7639"/>
        <p:cNvGrpSpPr/>
        <p:nvPr/>
      </p:nvGrpSpPr>
      <p:grpSpPr>
        <a:xfrm>
          <a:off x="0" y="0"/>
          <a:ext cx="0" cy="0"/>
          <a:chOff x="0" y="0"/>
          <a:chExt cx="0" cy="0"/>
        </a:xfrm>
      </p:grpSpPr>
      <p:sp>
        <p:nvSpPr>
          <p:cNvPr id="7640" name="Google Shape;7640;g291c4b7227f_0_15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1" name="Google Shape;7641;g291c4b7227f_0_15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7" name="Shape 7947"/>
        <p:cNvGrpSpPr/>
        <p:nvPr/>
      </p:nvGrpSpPr>
      <p:grpSpPr>
        <a:xfrm>
          <a:off x="0" y="0"/>
          <a:ext cx="0" cy="0"/>
          <a:chOff x="0" y="0"/>
          <a:chExt cx="0" cy="0"/>
        </a:xfrm>
      </p:grpSpPr>
      <p:sp>
        <p:nvSpPr>
          <p:cNvPr id="7948" name="Google Shape;7948;g291c4b7227f_0_17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9" name="Google Shape;7949;g291c4b7227f_0_17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p:nvPr>
            <p:ph type="ctrTitle"/>
          </p:nvPr>
        </p:nvSpPr>
        <p:spPr>
          <a:xfrm>
            <a:off x="713225" y="1137400"/>
            <a:ext cx="4511100" cy="1479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13225" y="3355950"/>
            <a:ext cx="1819500" cy="622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grpSp>
        <p:nvGrpSpPr>
          <p:cNvPr id="78" name="Google Shape;78;p11"/>
          <p:cNvGrpSpPr/>
          <p:nvPr/>
        </p:nvGrpSpPr>
        <p:grpSpPr>
          <a:xfrm>
            <a:off x="-1942266" y="-1102611"/>
            <a:ext cx="14960126" cy="5409451"/>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p:nvPr>
            <p:ph hasCustomPrompt="1" type="title"/>
          </p:nvPr>
        </p:nvSpPr>
        <p:spPr>
          <a:xfrm>
            <a:off x="2028300" y="689825"/>
            <a:ext cx="5087400" cy="1101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p:nvPr>
            <p:ph idx="1" type="subTitle"/>
          </p:nvPr>
        </p:nvSpPr>
        <p:spPr>
          <a:xfrm>
            <a:off x="2028300" y="1695650"/>
            <a:ext cx="5087400" cy="3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4"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20551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32600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502700"/>
            <a:ext cx="2532000" cy="4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707625"/>
            <a:ext cx="25320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4" name="Shape 104"/>
        <p:cNvGrpSpPr/>
        <p:nvPr/>
      </p:nvGrpSpPr>
      <p:grpSpPr>
        <a:xfrm>
          <a:off x="0" y="0"/>
          <a:ext cx="0" cy="0"/>
          <a:chOff x="0" y="0"/>
          <a:chExt cx="0" cy="0"/>
        </a:xfrm>
      </p:grpSpPr>
      <p:sp>
        <p:nvSpPr>
          <p:cNvPr id="105" name="Google Shape;105;p14"/>
          <p:cNvSpPr txBox="1"/>
          <p:nvPr>
            <p:ph type="title"/>
          </p:nvPr>
        </p:nvSpPr>
        <p:spPr>
          <a:xfrm>
            <a:off x="1311035" y="1131361"/>
            <a:ext cx="32055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4"/>
          <p:cNvSpPr txBox="1"/>
          <p:nvPr>
            <p:ph idx="1" type="subTitle"/>
          </p:nvPr>
        </p:nvSpPr>
        <p:spPr>
          <a:xfrm>
            <a:off x="863275" y="2263250"/>
            <a:ext cx="4902000" cy="16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07" name="Google Shape;107;p14"/>
          <p:cNvGrpSpPr/>
          <p:nvPr/>
        </p:nvGrpSpPr>
        <p:grpSpPr>
          <a:xfrm>
            <a:off x="-2445725" y="-311661"/>
            <a:ext cx="5131526" cy="8064530"/>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2690034" y="3769114"/>
            <a:ext cx="3568151"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11" name="Shape 111"/>
        <p:cNvGrpSpPr/>
        <p:nvPr/>
      </p:nvGrpSpPr>
      <p:grpSpPr>
        <a:xfrm>
          <a:off x="0" y="0"/>
          <a:ext cx="0" cy="0"/>
          <a:chOff x="0" y="0"/>
          <a:chExt cx="0" cy="0"/>
        </a:xfrm>
      </p:grpSpPr>
      <p:sp>
        <p:nvSpPr>
          <p:cNvPr id="112" name="Google Shape;112;p15"/>
          <p:cNvSpPr/>
          <p:nvPr>
            <p:ph idx="2" type="pic"/>
          </p:nvPr>
        </p:nvSpPr>
        <p:spPr>
          <a:xfrm>
            <a:off x="5619152" y="539500"/>
            <a:ext cx="2811600" cy="4064400"/>
          </a:xfrm>
          <a:prstGeom prst="rect">
            <a:avLst/>
          </a:prstGeom>
          <a:noFill/>
          <a:ln>
            <a:noFill/>
          </a:ln>
        </p:spPr>
      </p:sp>
      <p:grpSp>
        <p:nvGrpSpPr>
          <p:cNvPr id="113" name="Google Shape;113;p15"/>
          <p:cNvGrpSpPr/>
          <p:nvPr/>
        </p:nvGrpSpPr>
        <p:grpSpPr>
          <a:xfrm>
            <a:off x="-1070841" y="-1166586"/>
            <a:ext cx="12267626" cy="9224051"/>
            <a:chOff x="-1070841" y="-1166586"/>
            <a:chExt cx="12267626" cy="9224051"/>
          </a:xfrm>
        </p:grpSpPr>
        <p:pic>
          <p:nvPicPr>
            <p:cNvPr id="114" name="Google Shape;114;p15"/>
            <p:cNvPicPr preferRelativeResize="0"/>
            <p:nvPr/>
          </p:nvPicPr>
          <p:blipFill>
            <a:blip r:embed="rId2">
              <a:alphaModFix/>
            </a:blip>
            <a:stretch>
              <a:fillRect/>
            </a:stretch>
          </p:blipFill>
          <p:spPr>
            <a:xfrm>
              <a:off x="7628634" y="2913964"/>
              <a:ext cx="3568151" cy="5143501"/>
            </a:xfrm>
            <a:prstGeom prst="rect">
              <a:avLst/>
            </a:prstGeom>
            <a:noFill/>
            <a:ln>
              <a:noFill/>
            </a:ln>
          </p:spPr>
        </p:pic>
        <p:pic>
          <p:nvPicPr>
            <p:cNvPr id="115" name="Google Shape;115;p15"/>
            <p:cNvPicPr preferRelativeResize="0"/>
            <p:nvPr/>
          </p:nvPicPr>
          <p:blipFill>
            <a:blip r:embed="rId2">
              <a:alphaModFix/>
            </a:blip>
            <a:stretch>
              <a:fillRect/>
            </a:stretch>
          </p:blipFill>
          <p:spPr>
            <a:xfrm>
              <a:off x="-1070841" y="-1166586"/>
              <a:ext cx="3568151" cy="5143501"/>
            </a:xfrm>
            <a:prstGeom prst="rect">
              <a:avLst/>
            </a:prstGeom>
            <a:noFill/>
            <a:ln>
              <a:noFill/>
            </a:ln>
          </p:spPr>
        </p:pic>
      </p:grpSp>
      <p:sp>
        <p:nvSpPr>
          <p:cNvPr id="116" name="Google Shape;116;p15"/>
          <p:cNvSpPr txBox="1"/>
          <p:nvPr>
            <p:ph type="title"/>
          </p:nvPr>
        </p:nvSpPr>
        <p:spPr>
          <a:xfrm>
            <a:off x="713225" y="615700"/>
            <a:ext cx="4169700" cy="537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5"/>
          <p:cNvSpPr txBox="1"/>
          <p:nvPr>
            <p:ph idx="1" type="subTitle"/>
          </p:nvPr>
        </p:nvSpPr>
        <p:spPr>
          <a:xfrm>
            <a:off x="713225" y="1059125"/>
            <a:ext cx="4169700" cy="6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5"/>
          <p:cNvSpPr/>
          <p:nvPr>
            <p:ph idx="3" type="pic"/>
          </p:nvPr>
        </p:nvSpPr>
        <p:spPr>
          <a:xfrm>
            <a:off x="3983848" y="1903775"/>
            <a:ext cx="1566600" cy="2700300"/>
          </a:xfrm>
          <a:prstGeom prst="rect">
            <a:avLst/>
          </a:prstGeom>
          <a:noFill/>
          <a:ln>
            <a:noFill/>
          </a:ln>
        </p:spPr>
      </p:sp>
      <p:sp>
        <p:nvSpPr>
          <p:cNvPr id="119" name="Google Shape;119;p15"/>
          <p:cNvSpPr/>
          <p:nvPr>
            <p:ph idx="4" type="pic"/>
          </p:nvPr>
        </p:nvSpPr>
        <p:spPr>
          <a:xfrm>
            <a:off x="2348536" y="1903775"/>
            <a:ext cx="1566600" cy="2700300"/>
          </a:xfrm>
          <a:prstGeom prst="rect">
            <a:avLst/>
          </a:prstGeom>
          <a:noFill/>
          <a:ln>
            <a:noFill/>
          </a:ln>
        </p:spPr>
      </p:sp>
      <p:sp>
        <p:nvSpPr>
          <p:cNvPr id="120" name="Google Shape;120;p15"/>
          <p:cNvSpPr/>
          <p:nvPr>
            <p:ph idx="5" type="pic"/>
          </p:nvPr>
        </p:nvSpPr>
        <p:spPr>
          <a:xfrm>
            <a:off x="713225" y="1903775"/>
            <a:ext cx="1566600" cy="270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21" name="Shape 121"/>
        <p:cNvGrpSpPr/>
        <p:nvPr/>
      </p:nvGrpSpPr>
      <p:grpSpPr>
        <a:xfrm>
          <a:off x="0" y="0"/>
          <a:ext cx="0" cy="0"/>
          <a:chOff x="0" y="0"/>
          <a:chExt cx="0" cy="0"/>
        </a:xfrm>
      </p:grpSpPr>
      <p:grpSp>
        <p:nvGrpSpPr>
          <p:cNvPr id="122" name="Google Shape;122;p16"/>
          <p:cNvGrpSpPr/>
          <p:nvPr/>
        </p:nvGrpSpPr>
        <p:grpSpPr>
          <a:xfrm>
            <a:off x="-2229251" y="-3828038"/>
            <a:ext cx="14938977" cy="12282002"/>
            <a:chOff x="-2229251" y="-3828038"/>
            <a:chExt cx="14938977" cy="12282002"/>
          </a:xfrm>
        </p:grpSpPr>
        <p:pic>
          <p:nvPicPr>
            <p:cNvPr id="123" name="Google Shape;123;p16"/>
            <p:cNvPicPr preferRelativeResize="0"/>
            <p:nvPr/>
          </p:nvPicPr>
          <p:blipFill>
            <a:blip r:embed="rId2">
              <a:alphaModFix/>
            </a:blip>
            <a:stretch>
              <a:fillRect/>
            </a:stretch>
          </p:blipFill>
          <p:spPr>
            <a:xfrm flipH="1" rot="-2035770">
              <a:off x="6733124" y="-2880637"/>
              <a:ext cx="4963721" cy="5143499"/>
            </a:xfrm>
            <a:prstGeom prst="rect">
              <a:avLst/>
            </a:prstGeom>
            <a:noFill/>
            <a:ln>
              <a:noFill/>
            </a:ln>
          </p:spPr>
        </p:pic>
        <p:pic>
          <p:nvPicPr>
            <p:cNvPr id="124" name="Google Shape;124;p16"/>
            <p:cNvPicPr preferRelativeResize="0"/>
            <p:nvPr/>
          </p:nvPicPr>
          <p:blipFill>
            <a:blip r:embed="rId2">
              <a:alphaModFix/>
            </a:blip>
            <a:stretch>
              <a:fillRect/>
            </a:stretch>
          </p:blipFill>
          <p:spPr>
            <a:xfrm>
              <a:off x="-2229251" y="3310464"/>
              <a:ext cx="4963722" cy="5143501"/>
            </a:xfrm>
            <a:prstGeom prst="rect">
              <a:avLst/>
            </a:prstGeom>
            <a:noFill/>
            <a:ln>
              <a:noFill/>
            </a:ln>
          </p:spPr>
        </p:pic>
      </p:grpSp>
      <p:grpSp>
        <p:nvGrpSpPr>
          <p:cNvPr id="125" name="Google Shape;125;p16"/>
          <p:cNvGrpSpPr/>
          <p:nvPr/>
        </p:nvGrpSpPr>
        <p:grpSpPr>
          <a:xfrm>
            <a:off x="-4580566" y="-837087"/>
            <a:ext cx="13672651" cy="8872426"/>
            <a:chOff x="-4580566" y="-782962"/>
            <a:chExt cx="13672651" cy="8872426"/>
          </a:xfrm>
        </p:grpSpPr>
        <p:pic>
          <p:nvPicPr>
            <p:cNvPr id="126" name="Google Shape;126;p16"/>
            <p:cNvPicPr preferRelativeResize="0"/>
            <p:nvPr/>
          </p:nvPicPr>
          <p:blipFill>
            <a:blip r:embed="rId3">
              <a:alphaModFix/>
            </a:blip>
            <a:stretch>
              <a:fillRect/>
            </a:stretch>
          </p:blipFill>
          <p:spPr>
            <a:xfrm rot="5400000">
              <a:off x="4736259" y="3733639"/>
              <a:ext cx="3568151" cy="5143501"/>
            </a:xfrm>
            <a:prstGeom prst="rect">
              <a:avLst/>
            </a:prstGeom>
            <a:noFill/>
            <a:ln>
              <a:noFill/>
            </a:ln>
          </p:spPr>
        </p:pic>
        <p:pic>
          <p:nvPicPr>
            <p:cNvPr id="127" name="Google Shape;127;p16"/>
            <p:cNvPicPr preferRelativeResize="0"/>
            <p:nvPr/>
          </p:nvPicPr>
          <p:blipFill>
            <a:blip r:embed="rId3">
              <a:alphaModFix/>
            </a:blip>
            <a:stretch>
              <a:fillRect/>
            </a:stretch>
          </p:blipFill>
          <p:spPr>
            <a:xfrm rot="5400000">
              <a:off x="-3792891" y="-1570636"/>
              <a:ext cx="3568151" cy="5143501"/>
            </a:xfrm>
            <a:prstGeom prst="rect">
              <a:avLst/>
            </a:prstGeom>
            <a:noFill/>
            <a:ln>
              <a:noFill/>
            </a:ln>
          </p:spPr>
        </p:pic>
      </p:grpSp>
      <p:sp>
        <p:nvSpPr>
          <p:cNvPr id="128" name="Google Shape;128;p16"/>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6"/>
          <p:cNvSpPr txBox="1"/>
          <p:nvPr>
            <p:ph idx="1" type="subTitle"/>
          </p:nvPr>
        </p:nvSpPr>
        <p:spPr>
          <a:xfrm>
            <a:off x="713225" y="1124700"/>
            <a:ext cx="7708500" cy="12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2">
    <p:spTree>
      <p:nvGrpSpPr>
        <p:cNvPr id="130" name="Shape 130"/>
        <p:cNvGrpSpPr/>
        <p:nvPr/>
      </p:nvGrpSpPr>
      <p:grpSpPr>
        <a:xfrm>
          <a:off x="0" y="0"/>
          <a:ext cx="0" cy="0"/>
          <a:chOff x="0" y="0"/>
          <a:chExt cx="0" cy="0"/>
        </a:xfrm>
      </p:grpSpPr>
      <p:grpSp>
        <p:nvGrpSpPr>
          <p:cNvPr id="131" name="Google Shape;131;p17"/>
          <p:cNvGrpSpPr/>
          <p:nvPr/>
        </p:nvGrpSpPr>
        <p:grpSpPr>
          <a:xfrm>
            <a:off x="-1655462" y="-629486"/>
            <a:ext cx="13206857" cy="7074555"/>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621434" y="3546614"/>
            <a:ext cx="3568151" cy="5143501"/>
          </a:xfrm>
          <a:prstGeom prst="rect">
            <a:avLst/>
          </a:prstGeom>
          <a:noFill/>
          <a:ln>
            <a:noFill/>
          </a:ln>
        </p:spPr>
      </p:pic>
      <p:sp>
        <p:nvSpPr>
          <p:cNvPr id="136" name="Google Shape;136;p1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7"/>
          <p:cNvSpPr txBox="1"/>
          <p:nvPr>
            <p:ph idx="1" type="subTitle"/>
          </p:nvPr>
        </p:nvSpPr>
        <p:spPr>
          <a:xfrm>
            <a:off x="713225" y="1124685"/>
            <a:ext cx="7739700" cy="27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a:lvl1pPr>
            <a:lvl2pPr lvl="1" rtl="0" algn="ctr">
              <a:lnSpc>
                <a:spcPct val="100000"/>
              </a:lnSpc>
              <a:spcBef>
                <a:spcPts val="0"/>
              </a:spcBef>
              <a:spcAft>
                <a:spcPts val="0"/>
              </a:spcAft>
              <a:buSzPts val="1400"/>
              <a:buFont typeface="Anaheim"/>
              <a:buChar char="○"/>
              <a:defRPr/>
            </a:lvl2pPr>
            <a:lvl3pPr lvl="2" rtl="0" algn="ctr">
              <a:lnSpc>
                <a:spcPct val="100000"/>
              </a:lnSpc>
              <a:spcBef>
                <a:spcPts val="0"/>
              </a:spcBef>
              <a:spcAft>
                <a:spcPts val="0"/>
              </a:spcAft>
              <a:buSzPts val="1400"/>
              <a:buFont typeface="Anaheim"/>
              <a:buChar char="■"/>
              <a:defRPr/>
            </a:lvl3pPr>
            <a:lvl4pPr lvl="3" rtl="0" algn="ctr">
              <a:lnSpc>
                <a:spcPct val="100000"/>
              </a:lnSpc>
              <a:spcBef>
                <a:spcPts val="0"/>
              </a:spcBef>
              <a:spcAft>
                <a:spcPts val="0"/>
              </a:spcAft>
              <a:buSzPts val="1400"/>
              <a:buFont typeface="Anaheim"/>
              <a:buChar char="●"/>
              <a:defRPr/>
            </a:lvl4pPr>
            <a:lvl5pPr lvl="4" rtl="0" algn="ctr">
              <a:lnSpc>
                <a:spcPct val="100000"/>
              </a:lnSpc>
              <a:spcBef>
                <a:spcPts val="0"/>
              </a:spcBef>
              <a:spcAft>
                <a:spcPts val="0"/>
              </a:spcAft>
              <a:buSzPts val="1400"/>
              <a:buFont typeface="Anaheim"/>
              <a:buChar char="○"/>
              <a:defRPr/>
            </a:lvl5pPr>
            <a:lvl6pPr lvl="5" rtl="0" algn="ctr">
              <a:lnSpc>
                <a:spcPct val="100000"/>
              </a:lnSpc>
              <a:spcBef>
                <a:spcPts val="0"/>
              </a:spcBef>
              <a:spcAft>
                <a:spcPts val="0"/>
              </a:spcAft>
              <a:buSzPts val="1400"/>
              <a:buFont typeface="Anaheim"/>
              <a:buChar char="■"/>
              <a:defRPr/>
            </a:lvl6pPr>
            <a:lvl7pPr lvl="6" rtl="0" algn="ctr">
              <a:lnSpc>
                <a:spcPct val="100000"/>
              </a:lnSpc>
              <a:spcBef>
                <a:spcPts val="0"/>
              </a:spcBef>
              <a:spcAft>
                <a:spcPts val="0"/>
              </a:spcAft>
              <a:buSzPts val="1400"/>
              <a:buFont typeface="Anaheim"/>
              <a:buChar char="●"/>
              <a:defRPr/>
            </a:lvl7pPr>
            <a:lvl8pPr lvl="7" rtl="0" algn="ctr">
              <a:lnSpc>
                <a:spcPct val="100000"/>
              </a:lnSpc>
              <a:spcBef>
                <a:spcPts val="0"/>
              </a:spcBef>
              <a:spcAft>
                <a:spcPts val="0"/>
              </a:spcAft>
              <a:buSzPts val="1400"/>
              <a:buFont typeface="Anaheim"/>
              <a:buChar char="○"/>
              <a:defRPr/>
            </a:lvl8pPr>
            <a:lvl9pPr lvl="8" rtl="0"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8"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4621409" y="-3869211"/>
            <a:ext cx="5457352" cy="5143501"/>
          </a:xfrm>
          <a:prstGeom prst="rect">
            <a:avLst/>
          </a:prstGeom>
          <a:noFill/>
          <a:ln>
            <a:noFill/>
          </a:ln>
        </p:spPr>
      </p:pic>
      <p:grpSp>
        <p:nvGrpSpPr>
          <p:cNvPr id="140" name="Google Shape;140;p18"/>
          <p:cNvGrpSpPr/>
          <p:nvPr/>
        </p:nvGrpSpPr>
        <p:grpSpPr>
          <a:xfrm>
            <a:off x="-2963425" y="2863542"/>
            <a:ext cx="14283533" cy="5666672"/>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4" name="Google Shape;144;p18"/>
          <p:cNvSpPr txBox="1"/>
          <p:nvPr>
            <p:ph idx="1" type="subTitle"/>
          </p:nvPr>
        </p:nvSpPr>
        <p:spPr>
          <a:xfrm>
            <a:off x="720000"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18"/>
          <p:cNvSpPr txBox="1"/>
          <p:nvPr>
            <p:ph idx="2" type="subTitle"/>
          </p:nvPr>
        </p:nvSpPr>
        <p:spPr>
          <a:xfrm>
            <a:off x="3375598"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18"/>
          <p:cNvSpPr txBox="1"/>
          <p:nvPr>
            <p:ph idx="3" type="subTitle"/>
          </p:nvPr>
        </p:nvSpPr>
        <p:spPr>
          <a:xfrm>
            <a:off x="6031075" y="2735032"/>
            <a:ext cx="2392800" cy="16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8"/>
          <p:cNvSpPr txBox="1"/>
          <p:nvPr>
            <p:ph idx="4" type="subTitle"/>
          </p:nvPr>
        </p:nvSpPr>
        <p:spPr>
          <a:xfrm>
            <a:off x="720000"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18"/>
          <p:cNvSpPr txBox="1"/>
          <p:nvPr>
            <p:ph idx="5" type="subTitle"/>
          </p:nvPr>
        </p:nvSpPr>
        <p:spPr>
          <a:xfrm>
            <a:off x="3375602"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9" name="Google Shape;149;p18"/>
          <p:cNvSpPr txBox="1"/>
          <p:nvPr>
            <p:ph idx="6" type="subTitle"/>
          </p:nvPr>
        </p:nvSpPr>
        <p:spPr>
          <a:xfrm>
            <a:off x="6031075" y="2390038"/>
            <a:ext cx="23928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8007073" y="-2343037"/>
            <a:ext cx="2665873" cy="4838703"/>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2252241" y="1538789"/>
            <a:ext cx="5457352" cy="5143501"/>
          </a:xfrm>
          <a:prstGeom prst="rect">
            <a:avLst/>
          </a:prstGeom>
          <a:noFill/>
          <a:ln>
            <a:noFill/>
          </a:ln>
        </p:spPr>
      </p:pic>
      <p:sp>
        <p:nvSpPr>
          <p:cNvPr id="153" name="Google Shape;15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9"/>
          <p:cNvSpPr txBox="1"/>
          <p:nvPr>
            <p:ph idx="1" type="subTitle"/>
          </p:nvPr>
        </p:nvSpPr>
        <p:spPr>
          <a:xfrm>
            <a:off x="1001574" y="1609269"/>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9"/>
          <p:cNvSpPr txBox="1"/>
          <p:nvPr>
            <p:ph idx="2" type="subTitle"/>
          </p:nvPr>
        </p:nvSpPr>
        <p:spPr>
          <a:xfrm>
            <a:off x="4828026" y="1609269"/>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19"/>
          <p:cNvSpPr txBox="1"/>
          <p:nvPr>
            <p:ph idx="3" type="subTitle"/>
          </p:nvPr>
        </p:nvSpPr>
        <p:spPr>
          <a:xfrm>
            <a:off x="1001574" y="3269844"/>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19"/>
          <p:cNvSpPr txBox="1"/>
          <p:nvPr>
            <p:ph idx="4" type="subTitle"/>
          </p:nvPr>
        </p:nvSpPr>
        <p:spPr>
          <a:xfrm>
            <a:off x="4828026" y="3269844"/>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19"/>
          <p:cNvSpPr txBox="1"/>
          <p:nvPr>
            <p:ph idx="5" type="subTitle"/>
          </p:nvPr>
        </p:nvSpPr>
        <p:spPr>
          <a:xfrm>
            <a:off x="1001575" y="1339975"/>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9" name="Google Shape;159;p19"/>
          <p:cNvSpPr txBox="1"/>
          <p:nvPr>
            <p:ph idx="6" type="subTitle"/>
          </p:nvPr>
        </p:nvSpPr>
        <p:spPr>
          <a:xfrm>
            <a:off x="1001575" y="3000800"/>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0" name="Google Shape;160;p19"/>
          <p:cNvSpPr txBox="1"/>
          <p:nvPr>
            <p:ph idx="7" type="subTitle"/>
          </p:nvPr>
        </p:nvSpPr>
        <p:spPr>
          <a:xfrm>
            <a:off x="4827999" y="1339975"/>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1" name="Google Shape;161;p19"/>
          <p:cNvSpPr txBox="1"/>
          <p:nvPr>
            <p:ph idx="8" type="subTitle"/>
          </p:nvPr>
        </p:nvSpPr>
        <p:spPr>
          <a:xfrm>
            <a:off x="4827999" y="3000800"/>
            <a:ext cx="3314400" cy="41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2" name="Shape 162"/>
        <p:cNvGrpSpPr/>
        <p:nvPr/>
      </p:nvGrpSpPr>
      <p:grpSpPr>
        <a:xfrm>
          <a:off x="0" y="0"/>
          <a:ext cx="0" cy="0"/>
          <a:chOff x="0" y="0"/>
          <a:chExt cx="0" cy="0"/>
        </a:xfrm>
      </p:grpSpPr>
      <p:pic>
        <p:nvPicPr>
          <p:cNvPr id="163" name="Google Shape;163;p20"/>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grpSp>
        <p:nvGrpSpPr>
          <p:cNvPr id="164" name="Google Shape;164;p20"/>
          <p:cNvGrpSpPr/>
          <p:nvPr/>
        </p:nvGrpSpPr>
        <p:grpSpPr>
          <a:xfrm>
            <a:off x="-2767076" y="-1984310"/>
            <a:ext cx="16331037" cy="9575074"/>
            <a:chOff x="-2767076" y="-1984310"/>
            <a:chExt cx="16331037" cy="9575074"/>
          </a:xfrm>
        </p:grpSpPr>
        <p:pic>
          <p:nvPicPr>
            <p:cNvPr id="165" name="Google Shape;165;p20"/>
            <p:cNvPicPr preferRelativeResize="0"/>
            <p:nvPr/>
          </p:nvPicPr>
          <p:blipFill>
            <a:blip r:embed="rId3">
              <a:alphaModFix/>
            </a:blip>
            <a:stretch>
              <a:fillRect/>
            </a:stretch>
          </p:blipFill>
          <p:spPr>
            <a:xfrm rot="3196004">
              <a:off x="7536650" y="-1028887"/>
              <a:ext cx="4963720" cy="5143499"/>
            </a:xfrm>
            <a:prstGeom prst="rect">
              <a:avLst/>
            </a:prstGeom>
            <a:noFill/>
            <a:ln>
              <a:noFill/>
            </a:ln>
          </p:spPr>
        </p:pic>
        <p:pic>
          <p:nvPicPr>
            <p:cNvPr id="166" name="Google Shape;166;p20"/>
            <p:cNvPicPr preferRelativeResize="0"/>
            <p:nvPr/>
          </p:nvPicPr>
          <p:blipFill>
            <a:blip r:embed="rId3">
              <a:alphaModFix/>
            </a:blip>
            <a:stretch>
              <a:fillRect/>
            </a:stretch>
          </p:blipFill>
          <p:spPr>
            <a:xfrm>
              <a:off x="-2767076" y="2447264"/>
              <a:ext cx="4963722" cy="5143501"/>
            </a:xfrm>
            <a:prstGeom prst="rect">
              <a:avLst/>
            </a:prstGeom>
            <a:noFill/>
            <a:ln>
              <a:noFill/>
            </a:ln>
          </p:spPr>
        </p:pic>
      </p:grpSp>
      <p:sp>
        <p:nvSpPr>
          <p:cNvPr id="167" name="Google Shape;16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20"/>
          <p:cNvSpPr txBox="1"/>
          <p:nvPr>
            <p:ph idx="1" type="subTitle"/>
          </p:nvPr>
        </p:nvSpPr>
        <p:spPr>
          <a:xfrm>
            <a:off x="72000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0"/>
          <p:cNvSpPr txBox="1"/>
          <p:nvPr>
            <p:ph idx="2" type="subTitle"/>
          </p:nvPr>
        </p:nvSpPr>
        <p:spPr>
          <a:xfrm>
            <a:off x="345525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0"/>
          <p:cNvSpPr txBox="1"/>
          <p:nvPr>
            <p:ph idx="3" type="subTitle"/>
          </p:nvPr>
        </p:nvSpPr>
        <p:spPr>
          <a:xfrm>
            <a:off x="72000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0"/>
          <p:cNvSpPr txBox="1"/>
          <p:nvPr>
            <p:ph idx="4" type="subTitle"/>
          </p:nvPr>
        </p:nvSpPr>
        <p:spPr>
          <a:xfrm>
            <a:off x="345525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0"/>
          <p:cNvSpPr txBox="1"/>
          <p:nvPr>
            <p:ph idx="5" type="subTitle"/>
          </p:nvPr>
        </p:nvSpPr>
        <p:spPr>
          <a:xfrm>
            <a:off x="6190500" y="1606908"/>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0"/>
          <p:cNvSpPr txBox="1"/>
          <p:nvPr>
            <p:ph idx="6" type="subTitle"/>
          </p:nvPr>
        </p:nvSpPr>
        <p:spPr>
          <a:xfrm>
            <a:off x="6190500" y="327035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0"/>
          <p:cNvSpPr txBox="1"/>
          <p:nvPr>
            <p:ph idx="7" type="subTitle"/>
          </p:nvPr>
        </p:nvSpPr>
        <p:spPr>
          <a:xfrm>
            <a:off x="720000" y="1385422"/>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5" name="Google Shape;175;p20"/>
          <p:cNvSpPr txBox="1"/>
          <p:nvPr>
            <p:ph idx="8" type="subTitle"/>
          </p:nvPr>
        </p:nvSpPr>
        <p:spPr>
          <a:xfrm>
            <a:off x="3455250" y="1385422"/>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6" name="Google Shape;176;p20"/>
          <p:cNvSpPr txBox="1"/>
          <p:nvPr>
            <p:ph idx="9" type="subTitle"/>
          </p:nvPr>
        </p:nvSpPr>
        <p:spPr>
          <a:xfrm>
            <a:off x="6190500" y="1385422"/>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7" name="Google Shape;177;p20"/>
          <p:cNvSpPr txBox="1"/>
          <p:nvPr>
            <p:ph idx="13" type="subTitle"/>
          </p:nvPr>
        </p:nvSpPr>
        <p:spPr>
          <a:xfrm>
            <a:off x="720000" y="3045654"/>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8" name="Google Shape;178;p20"/>
          <p:cNvSpPr txBox="1"/>
          <p:nvPr>
            <p:ph idx="14" type="subTitle"/>
          </p:nvPr>
        </p:nvSpPr>
        <p:spPr>
          <a:xfrm>
            <a:off x="3455250" y="3045659"/>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9" name="Google Shape;179;p20"/>
          <p:cNvSpPr txBox="1"/>
          <p:nvPr>
            <p:ph idx="15" type="subTitle"/>
          </p:nvPr>
        </p:nvSpPr>
        <p:spPr>
          <a:xfrm>
            <a:off x="6190500" y="3045659"/>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flipH="1" rot="5400000">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flipH="1" rot="10800000">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p:nvPr>
            <p:ph type="title"/>
          </p:nvPr>
        </p:nvSpPr>
        <p:spPr>
          <a:xfrm>
            <a:off x="4736025" y="2903425"/>
            <a:ext cx="3694800" cy="16266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7421325" y="1962700"/>
            <a:ext cx="10095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p:nvPr>
            <p:ph idx="3" type="pic"/>
          </p:nvPr>
        </p:nvSpPr>
        <p:spPr>
          <a:xfrm>
            <a:off x="599650" y="265625"/>
            <a:ext cx="4059900" cy="40644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0" name="Shape 180"/>
        <p:cNvGrpSpPr/>
        <p:nvPr/>
      </p:nvGrpSpPr>
      <p:grpSpPr>
        <a:xfrm>
          <a:off x="0" y="0"/>
          <a:ext cx="0" cy="0"/>
          <a:chOff x="0" y="0"/>
          <a:chExt cx="0" cy="0"/>
        </a:xfrm>
      </p:grpSpPr>
      <p:grpSp>
        <p:nvGrpSpPr>
          <p:cNvPr id="181" name="Google Shape;181;p21"/>
          <p:cNvGrpSpPr/>
          <p:nvPr/>
        </p:nvGrpSpPr>
        <p:grpSpPr>
          <a:xfrm>
            <a:off x="-710227" y="-1946337"/>
            <a:ext cx="13051419" cy="7258242"/>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p:nvPr>
            <p:ph hasCustomPrompt="1" type="title"/>
          </p:nvPr>
        </p:nvSpPr>
        <p:spPr>
          <a:xfrm>
            <a:off x="798375" y="283892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p:nvPr>
            <p:ph idx="1" type="subTitle"/>
          </p:nvPr>
        </p:nvSpPr>
        <p:spPr>
          <a:xfrm>
            <a:off x="798388" y="3521649"/>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7" name="Google Shape;187;p21"/>
          <p:cNvSpPr txBox="1"/>
          <p:nvPr>
            <p:ph hasCustomPrompt="1" idx="2" type="title"/>
          </p:nvPr>
        </p:nvSpPr>
        <p:spPr>
          <a:xfrm>
            <a:off x="2825688" y="1127939"/>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p:nvPr>
            <p:ph idx="3" type="subTitle"/>
          </p:nvPr>
        </p:nvSpPr>
        <p:spPr>
          <a:xfrm>
            <a:off x="2825688" y="1810650"/>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9" name="Google Shape;189;p21"/>
          <p:cNvSpPr txBox="1"/>
          <p:nvPr>
            <p:ph hasCustomPrompt="1" idx="4" type="title"/>
          </p:nvPr>
        </p:nvSpPr>
        <p:spPr>
          <a:xfrm>
            <a:off x="4853000" y="283892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p:nvPr>
            <p:ph idx="5" type="subTitle"/>
          </p:nvPr>
        </p:nvSpPr>
        <p:spPr>
          <a:xfrm>
            <a:off x="4853013" y="3521649"/>
            <a:ext cx="34926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91" name="Google Shape;191;p21"/>
          <p:cNvGrpSpPr/>
          <p:nvPr/>
        </p:nvGrpSpPr>
        <p:grpSpPr>
          <a:xfrm>
            <a:off x="288009" y="-1798212"/>
            <a:ext cx="9631151" cy="9027626"/>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flipH="1" rot="-5400000">
              <a:off x="5563334" y="-2585886"/>
              <a:ext cx="3568151" cy="5143501"/>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4"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02"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flipH="1" rot="5400000">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flipH="1" rot="-5400000">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flipH="1" rot="-3003894">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0" name="Shape 210"/>
        <p:cNvGrpSpPr/>
        <p:nvPr/>
      </p:nvGrpSpPr>
      <p:grpSpPr>
        <a:xfrm>
          <a:off x="0" y="0"/>
          <a:ext cx="0" cy="0"/>
          <a:chOff x="0" y="0"/>
          <a:chExt cx="0" cy="0"/>
        </a:xfrm>
      </p:grpSpPr>
      <p:grpSp>
        <p:nvGrpSpPr>
          <p:cNvPr id="211" name="Google Shape;211;p24"/>
          <p:cNvGrpSpPr/>
          <p:nvPr/>
        </p:nvGrpSpPr>
        <p:grpSpPr>
          <a:xfrm>
            <a:off x="-2854916" y="-4416911"/>
            <a:ext cx="9007201" cy="13920701"/>
            <a:chOff x="-2854916" y="-4416911"/>
            <a:chExt cx="9007201" cy="13920701"/>
          </a:xfrm>
        </p:grpSpPr>
        <p:pic>
          <p:nvPicPr>
            <p:cNvPr id="212" name="Google Shape;212;p24"/>
            <p:cNvPicPr preferRelativeResize="0"/>
            <p:nvPr/>
          </p:nvPicPr>
          <p:blipFill>
            <a:blip r:embed="rId2">
              <a:alphaModFix/>
            </a:blip>
            <a:stretch>
              <a:fillRect/>
            </a:stretch>
          </p:blipFill>
          <p:spPr>
            <a:xfrm flipH="1">
              <a:off x="-2854916" y="-60136"/>
              <a:ext cx="3568151" cy="5143501"/>
            </a:xfrm>
            <a:prstGeom prst="rect">
              <a:avLst/>
            </a:prstGeom>
            <a:noFill/>
            <a:ln>
              <a:noFill/>
            </a:ln>
          </p:spPr>
        </p:pic>
        <p:pic>
          <p:nvPicPr>
            <p:cNvPr id="213" name="Google Shape;213;p24"/>
            <p:cNvPicPr preferRelativeResize="0"/>
            <p:nvPr/>
          </p:nvPicPr>
          <p:blipFill>
            <a:blip r:embed="rId2">
              <a:alphaModFix/>
            </a:blip>
            <a:stretch>
              <a:fillRect/>
            </a:stretch>
          </p:blipFill>
          <p:spPr>
            <a:xfrm>
              <a:off x="2584134" y="4360289"/>
              <a:ext cx="3568151" cy="5143501"/>
            </a:xfrm>
            <a:prstGeom prst="rect">
              <a:avLst/>
            </a:prstGeom>
            <a:noFill/>
            <a:ln>
              <a:noFill/>
            </a:ln>
          </p:spPr>
        </p:pic>
        <p:pic>
          <p:nvPicPr>
            <p:cNvPr id="214" name="Google Shape;214;p24"/>
            <p:cNvPicPr preferRelativeResize="0"/>
            <p:nvPr/>
          </p:nvPicPr>
          <p:blipFill>
            <a:blip r:embed="rId2">
              <a:alphaModFix/>
            </a:blip>
            <a:stretch>
              <a:fillRect/>
            </a:stretch>
          </p:blipFill>
          <p:spPr>
            <a:xfrm>
              <a:off x="1593184" y="-4416911"/>
              <a:ext cx="3568151" cy="5143501"/>
            </a:xfrm>
            <a:prstGeom prst="rect">
              <a:avLst/>
            </a:prstGeom>
            <a:noFill/>
            <a:ln>
              <a:noFill/>
            </a:ln>
          </p:spPr>
        </p:pic>
      </p:grpSp>
      <p:sp>
        <p:nvSpPr>
          <p:cNvPr id="215" name="Google Shape;215;p24"/>
          <p:cNvSpPr txBox="1"/>
          <p:nvPr>
            <p:ph type="title"/>
          </p:nvPr>
        </p:nvSpPr>
        <p:spPr>
          <a:xfrm>
            <a:off x="713225" y="1128750"/>
            <a:ext cx="4448100" cy="925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6" name="Google Shape;216;p24"/>
          <p:cNvSpPr txBox="1"/>
          <p:nvPr>
            <p:ph idx="1" type="subTitle"/>
          </p:nvPr>
        </p:nvSpPr>
        <p:spPr>
          <a:xfrm>
            <a:off x="713225" y="1910002"/>
            <a:ext cx="44481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24"/>
          <p:cNvSpPr txBox="1"/>
          <p:nvPr/>
        </p:nvSpPr>
        <p:spPr>
          <a:xfrm>
            <a:off x="713225" y="3352225"/>
            <a:ext cx="4080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Heebo"/>
                <a:ea typeface="Heebo"/>
                <a:cs typeface="Heebo"/>
                <a:sym typeface="Heebo"/>
              </a:rPr>
              <a:t>CREDITS:</a:t>
            </a:r>
            <a:r>
              <a:rPr lang="en" sz="1000">
                <a:solidFill>
                  <a:schemeClr val="dk1"/>
                </a:solidFill>
                <a:latin typeface="Heebo"/>
                <a:ea typeface="Heebo"/>
                <a:cs typeface="Heebo"/>
                <a:sym typeface="Heebo"/>
              </a:rPr>
              <a:t> This presentation template was created by </a:t>
            </a:r>
            <a:r>
              <a:rPr b="1" lang="en" sz="1000" u="sng">
                <a:solidFill>
                  <a:schemeClr val="dk1"/>
                </a:solidFill>
                <a:latin typeface="Heebo"/>
                <a:ea typeface="Heebo"/>
                <a:cs typeface="Heebo"/>
                <a:sym typeface="Heebo"/>
                <a:hlinkClick r:id="rId3">
                  <a:extLst>
                    <a:ext uri="{A12FA001-AC4F-418D-AE19-62706E023703}">
                      <ahyp:hlinkClr val="tx"/>
                    </a:ext>
                  </a:extLst>
                </a:hlinkClick>
              </a:rPr>
              <a:t>Slidesgo</a:t>
            </a:r>
            <a:r>
              <a:rPr lang="en" sz="1000">
                <a:solidFill>
                  <a:schemeClr val="dk1"/>
                </a:solidFill>
                <a:latin typeface="Heebo"/>
                <a:ea typeface="Heebo"/>
                <a:cs typeface="Heebo"/>
                <a:sym typeface="Heebo"/>
              </a:rPr>
              <a:t>, and includes icons by </a:t>
            </a:r>
            <a:r>
              <a:rPr b="1" lang="en" sz="1000" u="sng">
                <a:solidFill>
                  <a:schemeClr val="dk1"/>
                </a:solidFill>
                <a:latin typeface="Heebo"/>
                <a:ea typeface="Heebo"/>
                <a:cs typeface="Heebo"/>
                <a:sym typeface="Heebo"/>
                <a:hlinkClick r:id="rId4">
                  <a:extLst>
                    <a:ext uri="{A12FA001-AC4F-418D-AE19-62706E023703}">
                      <ahyp:hlinkClr val="tx"/>
                    </a:ext>
                  </a:extLst>
                </a:hlinkClick>
              </a:rPr>
              <a:t>Flaticon</a:t>
            </a:r>
            <a:r>
              <a:rPr lang="en" sz="1000">
                <a:solidFill>
                  <a:schemeClr val="dk1"/>
                </a:solidFill>
                <a:latin typeface="Heebo"/>
                <a:ea typeface="Heebo"/>
                <a:cs typeface="Heebo"/>
                <a:sym typeface="Heebo"/>
              </a:rPr>
              <a:t>, and infographics &amp; images by </a:t>
            </a:r>
            <a:r>
              <a:rPr b="1" lang="en" sz="1000" u="sng">
                <a:solidFill>
                  <a:schemeClr val="dk1"/>
                </a:solidFill>
                <a:latin typeface="Heebo"/>
                <a:ea typeface="Heebo"/>
                <a:cs typeface="Heebo"/>
                <a:sym typeface="Heebo"/>
                <a:hlinkClick r:id="rId5">
                  <a:extLst>
                    <a:ext uri="{A12FA001-AC4F-418D-AE19-62706E023703}">
                      <ahyp:hlinkClr val="tx"/>
                    </a:ext>
                  </a:extLst>
                </a:hlinkClick>
              </a:rPr>
              <a:t>Freepik</a:t>
            </a:r>
            <a:r>
              <a:rPr lang="en" sz="1000" u="sng">
                <a:solidFill>
                  <a:schemeClr val="dk1"/>
                </a:solidFill>
                <a:latin typeface="Heebo"/>
                <a:ea typeface="Heebo"/>
                <a:cs typeface="Heebo"/>
                <a:sym typeface="Heebo"/>
              </a:rPr>
              <a:t> </a:t>
            </a:r>
            <a:endParaRPr b="1" sz="1000" u="sng">
              <a:solidFill>
                <a:schemeClr val="dk1"/>
              </a:solidFill>
              <a:latin typeface="Heebo"/>
              <a:ea typeface="Heebo"/>
              <a:cs typeface="Heebo"/>
              <a:sym typeface="Heeb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8"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flipH="1" rot="718605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5"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7" name="Shape 23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8" name="Shape 238"/>
        <p:cNvGrpSpPr/>
        <p:nvPr/>
      </p:nvGrpSpPr>
      <p:grpSpPr>
        <a:xfrm>
          <a:off x="0" y="0"/>
          <a:ext cx="0" cy="0"/>
          <a:chOff x="0" y="0"/>
          <a:chExt cx="0" cy="0"/>
        </a:xfrm>
      </p:grpSpPr>
      <p:sp>
        <p:nvSpPr>
          <p:cNvPr id="239" name="Google Shape;239;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5151737" y="2739900"/>
            <a:ext cx="2505600" cy="14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2" type="subTitle"/>
          </p:nvPr>
        </p:nvSpPr>
        <p:spPr>
          <a:xfrm>
            <a:off x="1486663" y="2739900"/>
            <a:ext cx="2505600" cy="14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3" type="subTitle"/>
          </p:nvPr>
        </p:nvSpPr>
        <p:spPr>
          <a:xfrm>
            <a:off x="1486663" y="2287751"/>
            <a:ext cx="25056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 name="Google Shape;38;p5"/>
          <p:cNvSpPr txBox="1"/>
          <p:nvPr>
            <p:ph idx="4" type="subTitle"/>
          </p:nvPr>
        </p:nvSpPr>
        <p:spPr>
          <a:xfrm>
            <a:off x="5151738" y="2287751"/>
            <a:ext cx="25056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flipH="1" rot="10800000">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grpSp>
        <p:nvGrpSpPr>
          <p:cNvPr id="44" name="Google Shape;44;p6"/>
          <p:cNvGrpSpPr/>
          <p:nvPr/>
        </p:nvGrpSpPr>
        <p:grpSpPr>
          <a:xfrm>
            <a:off x="-4077971" y="-3353513"/>
            <a:ext cx="13614840" cy="10269753"/>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1717716" y="-2454312"/>
            <a:ext cx="13328126" cy="11639176"/>
            <a:chOff x="-1717716" y="-2454312"/>
            <a:chExt cx="13328126" cy="11639176"/>
          </a:xfrm>
        </p:grpSpPr>
        <p:pic>
          <p:nvPicPr>
            <p:cNvPr id="48" name="Google Shape;48;p6"/>
            <p:cNvPicPr preferRelativeResize="0"/>
            <p:nvPr/>
          </p:nvPicPr>
          <p:blipFill>
            <a:blip r:embed="rId4">
              <a:alphaModFix/>
            </a:blip>
            <a:stretch>
              <a:fillRect/>
            </a:stretch>
          </p:blipFill>
          <p:spPr>
            <a:xfrm flipH="1" rot="5400000">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flipH="1" rot="10800000">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p:nvPr>
            <p:ph type="title"/>
          </p:nvPr>
        </p:nvSpPr>
        <p:spPr>
          <a:xfrm>
            <a:off x="811975" y="878850"/>
            <a:ext cx="40977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7"/>
          <p:cNvSpPr txBox="1"/>
          <p:nvPr>
            <p:ph idx="1" type="subTitle"/>
          </p:nvPr>
        </p:nvSpPr>
        <p:spPr>
          <a:xfrm>
            <a:off x="811975" y="1966350"/>
            <a:ext cx="4097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58" name="Google Shape;58;p7"/>
          <p:cNvSpPr/>
          <p:nvPr>
            <p:ph idx="2" type="pic"/>
          </p:nvPr>
        </p:nvSpPr>
        <p:spPr>
          <a:xfrm>
            <a:off x="5230350" y="875700"/>
            <a:ext cx="3389700" cy="33921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 name="Google Shape;7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0" y="0"/>
            <a:ext cx="9144000" cy="5143500"/>
          </a:xfrm>
          <a:prstGeom prst="rect">
            <a:avLst/>
          </a:prstGeom>
          <a:noFill/>
          <a:ln>
            <a:noFill/>
          </a:ln>
        </p:spPr>
      </p:sp>
      <p:sp>
        <p:nvSpPr>
          <p:cNvPr id="76" name="Google Shape;76;p10"/>
          <p:cNvSpPr txBox="1"/>
          <p:nvPr>
            <p:ph type="title"/>
          </p:nvPr>
        </p:nvSpPr>
        <p:spPr>
          <a:xfrm>
            <a:off x="1948800" y="4014450"/>
            <a:ext cx="5246400" cy="441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indent="-304800" lvl="1" marL="914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indent="-304800" lvl="2" marL="1371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indent="-304800" lvl="3" marL="1828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indent="-304800" lvl="4" marL="22860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indent="-304800" lvl="5" marL="27432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indent="-304800" lvl="6" marL="32004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indent="-304800" lvl="7" marL="36576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indent="-304800" lvl="8" marL="411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4" name="Shape 234"/>
        <p:cNvGrpSpPr/>
        <p:nvPr/>
      </p:nvGrpSpPr>
      <p:grpSpPr>
        <a:xfrm>
          <a:off x="0" y="0"/>
          <a:ext cx="0" cy="0"/>
          <a:chOff x="0" y="0"/>
          <a:chExt cx="0" cy="0"/>
        </a:xfrm>
      </p:grpSpPr>
      <p:sp>
        <p:nvSpPr>
          <p:cNvPr id="235" name="Google Shape;235;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6" name="Google Shape;236;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hcd-_a7VWhVHTpNVfEWlJksFfePF3tgRWfuydLGPWQ/copy" TargetMode="External"/><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hcd-_a7VWhVHTpNVfEWlJksFfePF3tgRWfuydLGPWQ/copy" TargetMode="Externa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hcd-_a7VWhVHTpNVfEWlJksFfePF3tgRWfuydLGPWQ/copy" TargetMode="External"/><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freepik.com/free-vector/abstract-colorful-delusion-landing-page-template_6113897.htm/?utm_source=slidesgo_template&amp;utm_medium=referral-link&amp;utm_campaign=sg_resources&amp;utm_content=freepik" TargetMode="External"/><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abstract-colorful-delusion-template-landing-page_6113944.htm/?utm_source=slidesgo_template&amp;utm_medium=referral-link&amp;utm_campaign=sg_resources&amp;utm_content=freepik" TargetMode="External"/><Relationship Id="rId4" Type="http://schemas.openxmlformats.org/officeDocument/2006/relationships/hyperlink" Target="https://www.flaticon.com/packs/artificial-intelligence-166?word=inteligencia%20artificial/?utm_source=slidesgo_template&amp;utm_medium=referral-link&amp;utm_campaign=sg_resources&amp;utm_content=flaticon" TargetMode="External"/><Relationship Id="rId9" Type="http://schemas.openxmlformats.org/officeDocument/2006/relationships/hyperlink" Target="https://www.freepik.com/free-photo/person-using-ai-tool-job_60357574.htm/?utm_source=slidesgo_template&amp;utm_medium=referral-link&amp;utm_campaign=sg_resources&amp;utm_content=freepik" TargetMode="External"/><Relationship Id="rId5" Type="http://schemas.openxmlformats.org/officeDocument/2006/relationships/hyperlink" Target="https://www.freepik.com/free-photo/people-generating-images-using-artificial-intelligence-laptop_66108429.htm/?utm_source=slidesgo_template&amp;utm_medium=referral-link&amp;utm_campaign=sg_resources&amp;utm_content=freepik" TargetMode="External"/><Relationship Id="rId6" Type="http://schemas.openxmlformats.org/officeDocument/2006/relationships/hyperlink" Target="https://www.freepik.com/free-photo/people-generating-images-using-artificial-intelligence-laptop_66108417.htm/?utm_source=slidesgo_template&amp;utm_medium=referral-link&amp;utm_campaign=sg_resources&amp;utm_content=freepik" TargetMode="External"/><Relationship Id="rId7" Type="http://schemas.openxmlformats.org/officeDocument/2006/relationships/hyperlink" Target="https://www.freepik.com/free-photo/people-generating-images-using-artificial-intelligence-laptop_66108419.htm/?utm_source=slidesgo_template&amp;utm_medium=referral-link&amp;utm_campaign=sg_resources&amp;utm_content=freepik" TargetMode="External"/><Relationship Id="rId8" Type="http://schemas.openxmlformats.org/officeDocument/2006/relationships/hyperlink" Target="https://www.freepik.com/free-photo/people-generating-images-using-artificial-intelligence-laptop_66108425.htm/?utm_source=slidesgo_template&amp;utm_medium=referral-link&amp;utm_campaign=sg_resources&amp;utm_content=freepik" TargetMode="External"/><Relationship Id="rId10" Type="http://schemas.openxmlformats.org/officeDocument/2006/relationships/hyperlink" Target="https://www.freepik.com/free-photo/person-using-laptop-using-artificial-intelligence-generate-images_74211781.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fonts.google.com/specimen/Inter+Tight" TargetMode="External"/><Relationship Id="rId4" Type="http://schemas.openxmlformats.org/officeDocument/2006/relationships/hyperlink" Target="https://fonts.google.com/specimen/Heeb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8.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6.png"/><Relationship Id="rId14" Type="http://schemas.openxmlformats.org/officeDocument/2006/relationships/image" Target="../media/image7.png"/><Relationship Id="rId17" Type="http://schemas.openxmlformats.org/officeDocument/2006/relationships/image" Target="../media/image14.png"/><Relationship Id="rId16" Type="http://schemas.openxmlformats.org/officeDocument/2006/relationships/image" Target="../media/image1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34"/>
        </a:solidFill>
      </p:bgPr>
    </p:bg>
    <p:spTree>
      <p:nvGrpSpPr>
        <p:cNvPr id="243" name="Shape 243"/>
        <p:cNvGrpSpPr/>
        <p:nvPr/>
      </p:nvGrpSpPr>
      <p:grpSpPr>
        <a:xfrm>
          <a:off x="0" y="0"/>
          <a:ext cx="0" cy="0"/>
          <a:chOff x="0" y="0"/>
          <a:chExt cx="0" cy="0"/>
        </a:xfrm>
      </p:grpSpPr>
      <p:grpSp>
        <p:nvGrpSpPr>
          <p:cNvPr id="244" name="Google Shape;244;p30"/>
          <p:cNvGrpSpPr/>
          <p:nvPr/>
        </p:nvGrpSpPr>
        <p:grpSpPr>
          <a:xfrm>
            <a:off x="4082725" y="-420387"/>
            <a:ext cx="5131526" cy="5352823"/>
            <a:chOff x="4082725" y="-420387"/>
            <a:chExt cx="5131526" cy="5352823"/>
          </a:xfrm>
        </p:grpSpPr>
        <p:pic>
          <p:nvPicPr>
            <p:cNvPr id="245" name="Google Shape;245;p30"/>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246" name="Google Shape;246;p30"/>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247" name="Google Shape;247;p30"/>
            <p:cNvPicPr preferRelativeResize="0"/>
            <p:nvPr/>
          </p:nvPicPr>
          <p:blipFill>
            <a:blip r:embed="rId5">
              <a:alphaModFix/>
            </a:blip>
            <a:stretch>
              <a:fillRect/>
            </a:stretch>
          </p:blipFill>
          <p:spPr>
            <a:xfrm>
              <a:off x="4766200" y="-420387"/>
              <a:ext cx="4283692" cy="4438841"/>
            </a:xfrm>
            <a:prstGeom prst="rect">
              <a:avLst/>
            </a:prstGeom>
            <a:noFill/>
            <a:ln>
              <a:noFill/>
            </a:ln>
          </p:spPr>
        </p:pic>
        <p:pic>
          <p:nvPicPr>
            <p:cNvPr id="248" name="Google Shape;248;p30"/>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rotWithShape="0" algn="bl" dir="2820000" dist="400050">
                <a:srgbClr val="BAFFFF"/>
              </a:outerShdw>
            </a:effectLst>
          </p:spPr>
        </p:pic>
        <p:pic>
          <p:nvPicPr>
            <p:cNvPr id="249" name="Google Shape;249;p30"/>
            <p:cNvPicPr preferRelativeResize="0"/>
            <p:nvPr/>
          </p:nvPicPr>
          <p:blipFill>
            <a:blip r:embed="rId7">
              <a:alphaModFix/>
            </a:blip>
            <a:stretch>
              <a:fillRect/>
            </a:stretch>
          </p:blipFill>
          <p:spPr>
            <a:xfrm>
              <a:off x="6767650" y="462635"/>
              <a:ext cx="1909122" cy="4438841"/>
            </a:xfrm>
            <a:prstGeom prst="rect">
              <a:avLst/>
            </a:prstGeom>
            <a:noFill/>
            <a:ln>
              <a:noFill/>
            </a:ln>
          </p:spPr>
        </p:pic>
      </p:grpSp>
      <p:sp>
        <p:nvSpPr>
          <p:cNvPr id="250" name="Google Shape;250;p30"/>
          <p:cNvSpPr txBox="1"/>
          <p:nvPr>
            <p:ph type="ctrTitle"/>
          </p:nvPr>
        </p:nvSpPr>
        <p:spPr>
          <a:xfrm>
            <a:off x="713225" y="1137400"/>
            <a:ext cx="4511100" cy="14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latin typeface="Inter Tight SemiBold"/>
                <a:ea typeface="Inter Tight SemiBold"/>
                <a:cs typeface="Inter Tight SemiBold"/>
                <a:sym typeface="Inter Tight SemiBold"/>
              </a:rPr>
              <a:t>Generative AI </a:t>
            </a:r>
            <a:r>
              <a:rPr lang="en" sz="4100">
                <a:latin typeface="Inter Tight Light"/>
                <a:ea typeface="Inter Tight Light"/>
                <a:cs typeface="Inter Tight Light"/>
                <a:sym typeface="Inter Tight Light"/>
              </a:rPr>
              <a:t>P</a:t>
            </a:r>
            <a:r>
              <a:rPr lang="en" sz="4000">
                <a:latin typeface="Inter Tight Light"/>
                <a:ea typeface="Inter Tight Light"/>
                <a:cs typeface="Inter Tight Light"/>
                <a:sym typeface="Inter Tight Light"/>
              </a:rPr>
              <a:t>roject Proposal</a:t>
            </a:r>
            <a:endParaRPr sz="4000">
              <a:latin typeface="Inter Tight Light"/>
              <a:ea typeface="Inter Tight Light"/>
              <a:cs typeface="Inter Tight Light"/>
              <a:sym typeface="Inter Tight Light"/>
            </a:endParaRPr>
          </a:p>
        </p:txBody>
      </p:sp>
      <p:sp>
        <p:nvSpPr>
          <p:cNvPr id="251" name="Google Shape;251;p30"/>
          <p:cNvSpPr txBox="1"/>
          <p:nvPr>
            <p:ph idx="1" type="subTitle"/>
          </p:nvPr>
        </p:nvSpPr>
        <p:spPr>
          <a:xfrm>
            <a:off x="713225" y="3355950"/>
            <a:ext cx="18195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idx="1" type="subTitle"/>
          </p:nvPr>
        </p:nvSpPr>
        <p:spPr>
          <a:xfrm>
            <a:off x="798388" y="3521649"/>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383" name="Google Shape;383;p39"/>
          <p:cNvSpPr txBox="1"/>
          <p:nvPr>
            <p:ph type="title"/>
          </p:nvPr>
        </p:nvSpPr>
        <p:spPr>
          <a:xfrm>
            <a:off x="798375" y="28389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units</a:t>
            </a:r>
            <a:endParaRPr/>
          </a:p>
        </p:txBody>
      </p:sp>
      <p:sp>
        <p:nvSpPr>
          <p:cNvPr id="384" name="Google Shape;384;p39"/>
          <p:cNvSpPr txBox="1"/>
          <p:nvPr>
            <p:ph idx="2" type="title"/>
          </p:nvPr>
        </p:nvSpPr>
        <p:spPr>
          <a:xfrm>
            <a:off x="2825688" y="1127939"/>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385" name="Google Shape;385;p39"/>
          <p:cNvSpPr txBox="1"/>
          <p:nvPr>
            <p:ph idx="3" type="subTitle"/>
          </p:nvPr>
        </p:nvSpPr>
        <p:spPr>
          <a:xfrm>
            <a:off x="2825688" y="1810650"/>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386" name="Google Shape;386;p39"/>
          <p:cNvSpPr txBox="1"/>
          <p:nvPr>
            <p:ph idx="4" type="title"/>
          </p:nvPr>
        </p:nvSpPr>
        <p:spPr>
          <a:xfrm>
            <a:off x="4853000" y="2838925"/>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87" name="Google Shape;387;p39"/>
          <p:cNvSpPr txBox="1"/>
          <p:nvPr>
            <p:ph idx="5" type="subTitle"/>
          </p:nvPr>
        </p:nvSpPr>
        <p:spPr>
          <a:xfrm>
            <a:off x="4853013" y="3521649"/>
            <a:ext cx="34926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40"/>
          <p:cNvGrpSpPr/>
          <p:nvPr/>
        </p:nvGrpSpPr>
        <p:grpSpPr>
          <a:xfrm>
            <a:off x="1666673" y="2248189"/>
            <a:ext cx="5810647" cy="6151813"/>
            <a:chOff x="1727948" y="1528089"/>
            <a:chExt cx="5810647" cy="6151813"/>
          </a:xfrm>
        </p:grpSpPr>
        <p:pic>
          <p:nvPicPr>
            <p:cNvPr id="393" name="Google Shape;393;p40"/>
            <p:cNvPicPr preferRelativeResize="0"/>
            <p:nvPr/>
          </p:nvPicPr>
          <p:blipFill>
            <a:blip r:embed="rId3">
              <a:alphaModFix/>
            </a:blip>
            <a:stretch>
              <a:fillRect/>
            </a:stretch>
          </p:blipFill>
          <p:spPr>
            <a:xfrm>
              <a:off x="1979512" y="2055780"/>
              <a:ext cx="5131526" cy="4715327"/>
            </a:xfrm>
            <a:prstGeom prst="rect">
              <a:avLst/>
            </a:prstGeom>
            <a:noFill/>
            <a:ln>
              <a:noFill/>
            </a:ln>
          </p:spPr>
        </p:pic>
        <p:pic>
          <p:nvPicPr>
            <p:cNvPr id="394" name="Google Shape;394;p40"/>
            <p:cNvPicPr preferRelativeResize="0"/>
            <p:nvPr/>
          </p:nvPicPr>
          <p:blipFill>
            <a:blip r:embed="rId4">
              <a:alphaModFix/>
            </a:blip>
            <a:stretch>
              <a:fillRect/>
            </a:stretch>
          </p:blipFill>
          <p:spPr>
            <a:xfrm>
              <a:off x="1727948" y="2266388"/>
              <a:ext cx="2665873" cy="4838703"/>
            </a:xfrm>
            <a:prstGeom prst="rect">
              <a:avLst/>
            </a:prstGeom>
            <a:noFill/>
            <a:ln>
              <a:noFill/>
            </a:ln>
          </p:spPr>
        </p:pic>
        <p:pic>
          <p:nvPicPr>
            <p:cNvPr id="395" name="Google Shape;395;p40"/>
            <p:cNvPicPr preferRelativeResize="0"/>
            <p:nvPr/>
          </p:nvPicPr>
          <p:blipFill>
            <a:blip r:embed="rId5">
              <a:alphaModFix/>
            </a:blip>
            <a:stretch>
              <a:fillRect/>
            </a:stretch>
          </p:blipFill>
          <p:spPr>
            <a:xfrm>
              <a:off x="2574874" y="1528089"/>
              <a:ext cx="4963722" cy="5143501"/>
            </a:xfrm>
            <a:prstGeom prst="rect">
              <a:avLst/>
            </a:prstGeom>
            <a:noFill/>
            <a:ln>
              <a:noFill/>
            </a:ln>
          </p:spPr>
        </p:pic>
        <p:pic>
          <p:nvPicPr>
            <p:cNvPr id="396" name="Google Shape;396;p40"/>
            <p:cNvPicPr preferRelativeResize="0"/>
            <p:nvPr/>
          </p:nvPicPr>
          <p:blipFill>
            <a:blip r:embed="rId6">
              <a:alphaModFix/>
            </a:blip>
            <a:stretch>
              <a:fillRect/>
            </a:stretch>
          </p:blipFill>
          <p:spPr>
            <a:xfrm>
              <a:off x="4872113" y="2536401"/>
              <a:ext cx="2212193" cy="5143501"/>
            </a:xfrm>
            <a:prstGeom prst="rect">
              <a:avLst/>
            </a:prstGeom>
            <a:noFill/>
            <a:ln>
              <a:noFill/>
            </a:ln>
          </p:spPr>
        </p:pic>
        <p:pic>
          <p:nvPicPr>
            <p:cNvPr id="397" name="Google Shape;397;p40"/>
            <p:cNvPicPr preferRelativeResize="0"/>
            <p:nvPr/>
          </p:nvPicPr>
          <p:blipFill>
            <a:blip r:embed="rId7">
              <a:alphaModFix/>
            </a:blip>
            <a:stretch>
              <a:fillRect/>
            </a:stretch>
          </p:blipFill>
          <p:spPr>
            <a:xfrm>
              <a:off x="3719528" y="3440458"/>
              <a:ext cx="1651484" cy="1609538"/>
            </a:xfrm>
            <a:prstGeom prst="rect">
              <a:avLst/>
            </a:prstGeom>
            <a:noFill/>
            <a:ln>
              <a:noFill/>
            </a:ln>
            <a:effectLst>
              <a:outerShdw blurRad="414338" rotWithShape="0" algn="bl" dir="2820000" dist="400050">
                <a:srgbClr val="BAFFFF"/>
              </a:outerShdw>
            </a:effectLst>
          </p:spPr>
        </p:pic>
      </p:grpSp>
      <p:sp>
        <p:nvSpPr>
          <p:cNvPr id="398" name="Google Shape;398;p40"/>
          <p:cNvSpPr txBox="1"/>
          <p:nvPr>
            <p:ph type="title"/>
          </p:nvPr>
        </p:nvSpPr>
        <p:spPr>
          <a:xfrm>
            <a:off x="2028300" y="689825"/>
            <a:ext cx="5087400" cy="11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million</a:t>
            </a:r>
            <a:endParaRPr/>
          </a:p>
        </p:txBody>
      </p:sp>
      <p:sp>
        <p:nvSpPr>
          <p:cNvPr id="399" name="Google Shape;399;p40"/>
          <p:cNvSpPr txBox="1"/>
          <p:nvPr>
            <p:ph idx="1" type="subTitle"/>
          </p:nvPr>
        </p:nvSpPr>
        <p:spPr>
          <a:xfrm>
            <a:off x="2028300" y="1695650"/>
            <a:ext cx="50874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First-year revenue of the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34"/>
        </a:solidFill>
      </p:bgPr>
    </p:bg>
    <p:spTree>
      <p:nvGrpSpPr>
        <p:cNvPr id="403" name="Shape 403"/>
        <p:cNvGrpSpPr/>
        <p:nvPr/>
      </p:nvGrpSpPr>
      <p:grpSpPr>
        <a:xfrm>
          <a:off x="0" y="0"/>
          <a:ext cx="0" cy="0"/>
          <a:chOff x="0" y="0"/>
          <a:chExt cx="0" cy="0"/>
        </a:xfrm>
      </p:grpSpPr>
      <p:sp>
        <p:nvSpPr>
          <p:cNvPr id="404" name="Google Shape;40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data</a:t>
            </a:r>
            <a:endParaRPr/>
          </a:p>
        </p:txBody>
      </p:sp>
      <p:sp>
        <p:nvSpPr>
          <p:cNvPr id="405" name="Google Shape;405;p41"/>
          <p:cNvSpPr txBox="1"/>
          <p:nvPr>
            <p:ph idx="4294967295" type="title"/>
          </p:nvPr>
        </p:nvSpPr>
        <p:spPr>
          <a:xfrm>
            <a:off x="900663" y="1213090"/>
            <a:ext cx="1877400" cy="7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06" name="Google Shape;406;p41"/>
          <p:cNvSpPr txBox="1"/>
          <p:nvPr>
            <p:ph idx="4294967295" type="subTitle"/>
          </p:nvPr>
        </p:nvSpPr>
        <p:spPr>
          <a:xfrm>
            <a:off x="900663" y="1857615"/>
            <a:ext cx="1877400" cy="235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5F5F5"/>
                </a:solidFill>
              </a:rPr>
              <a:t>Graphs in project proposals offer visual organization, enabling clear presentation of information in a structured format. They enhance the visual appeal, facilitate data comparison and improve overall clarity and professionalism of your project proposal</a:t>
            </a:r>
            <a:endParaRPr>
              <a:solidFill>
                <a:srgbClr val="F5F5F5"/>
              </a:solidFill>
            </a:endParaRPr>
          </a:p>
        </p:txBody>
      </p:sp>
      <p:sp>
        <p:nvSpPr>
          <p:cNvPr id="407" name="Google Shape;407;p41"/>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 </a:t>
            </a:r>
            <a:r>
              <a:rPr b="1" lang="en" sz="1000" u="sng">
                <a:solidFill>
                  <a:schemeClr val="dk1"/>
                </a:solidFill>
                <a:latin typeface="Heebo"/>
                <a:ea typeface="Heebo"/>
                <a:cs typeface="Heebo"/>
                <a:sym typeface="Heebo"/>
                <a:hlinkClick r:id="rId3">
                  <a:extLst>
                    <a:ext uri="{A12FA001-AC4F-418D-AE19-62706E023703}">
                      <ahyp:hlinkClr val="tx"/>
                    </a:ext>
                  </a:extLst>
                </a:hlinkClick>
              </a:rPr>
              <a:t>For more info, click here</a:t>
            </a:r>
            <a:endParaRPr b="1" sz="1000" u="sng">
              <a:solidFill>
                <a:schemeClr val="dk1"/>
              </a:solidFill>
              <a:latin typeface="Heebo"/>
              <a:ea typeface="Heebo"/>
              <a:cs typeface="Heebo"/>
              <a:sym typeface="Heebo"/>
            </a:endParaRPr>
          </a:p>
        </p:txBody>
      </p:sp>
      <p:pic>
        <p:nvPicPr>
          <p:cNvPr id="408" name="Google Shape;408;p41" title="Gráfico">
            <a:hlinkClick r:id="rId4"/>
          </p:cNvPr>
          <p:cNvPicPr preferRelativeResize="0"/>
          <p:nvPr/>
        </p:nvPicPr>
        <p:blipFill>
          <a:blip r:embed="rId5">
            <a:alphaModFix/>
          </a:blip>
          <a:stretch>
            <a:fillRect/>
          </a:stretch>
        </p:blipFill>
        <p:spPr>
          <a:xfrm>
            <a:off x="3209513" y="1155815"/>
            <a:ext cx="5033814" cy="311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activities</a:t>
            </a:r>
            <a:endParaRPr/>
          </a:p>
        </p:txBody>
      </p:sp>
      <p:graphicFrame>
        <p:nvGraphicFramePr>
          <p:cNvPr id="414" name="Google Shape;414;p42"/>
          <p:cNvGraphicFramePr/>
          <p:nvPr/>
        </p:nvGraphicFramePr>
        <p:xfrm>
          <a:off x="719963" y="1192510"/>
          <a:ext cx="3000000" cy="3000000"/>
        </p:xfrm>
        <a:graphic>
          <a:graphicData uri="http://schemas.openxmlformats.org/drawingml/2006/table">
            <a:tbl>
              <a:tblPr>
                <a:noFill/>
                <a:tableStyleId>{F1FA13FD-F25C-4F6F-B6BD-EBA9347D4518}</a:tableStyleId>
              </a:tblPr>
              <a:tblGrid>
                <a:gridCol w="1464375"/>
                <a:gridCol w="1247925"/>
                <a:gridCol w="1247925"/>
                <a:gridCol w="1247925"/>
                <a:gridCol w="1247925"/>
                <a:gridCol w="1247925"/>
              </a:tblGrid>
              <a:tr h="457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Activity</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Inter Tight SemiBold"/>
                          <a:ea typeface="Inter Tight SemiBold"/>
                          <a:cs typeface="Inter Tight SemiBold"/>
                          <a:sym typeface="Inter Tight SemiBold"/>
                        </a:rPr>
                        <a:t>Start date</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Inter Tight SemiBold"/>
                          <a:ea typeface="Inter Tight SemiBold"/>
                          <a:cs typeface="Inter Tight SemiBold"/>
                          <a:sym typeface="Inter Tight SemiBold"/>
                        </a:rPr>
                        <a:t>End date</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Inter Tight SemiBold"/>
                          <a:ea typeface="Inter Tight SemiBold"/>
                          <a:cs typeface="Inter Tight SemiBold"/>
                          <a:sym typeface="Inter Tight SemiBold"/>
                        </a:rPr>
                        <a:t>Resource</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Inter Tight SemiBold"/>
                          <a:ea typeface="Inter Tight SemiBold"/>
                          <a:cs typeface="Inter Tight SemiBold"/>
                          <a:sym typeface="Inter Tight SemiBold"/>
                        </a:rPr>
                        <a:t>Cost</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Inter Tight SemiBold"/>
                          <a:ea typeface="Inter Tight SemiBold"/>
                          <a:cs typeface="Inter Tight SemiBold"/>
                          <a:sym typeface="Inter Tight SemiBold"/>
                        </a:rPr>
                        <a:t>Revenue</a:t>
                      </a:r>
                      <a:endParaRPr>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3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Market research</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1/15/20XX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Market</a:t>
                      </a:r>
                      <a:endParaRPr sz="1200">
                        <a:solidFill>
                          <a:schemeClr val="dk1"/>
                        </a:solidFill>
                        <a:latin typeface="Heebo"/>
                        <a:ea typeface="Heebo"/>
                        <a:cs typeface="Heebo"/>
                        <a:sym typeface="Heebo"/>
                      </a:endParaRPr>
                    </a:p>
                    <a:p>
                      <a:pPr indent="0" lvl="0" marL="0" rtl="0" algn="ctr">
                        <a:spcBef>
                          <a:spcPts val="0"/>
                        </a:spcBef>
                        <a:spcAft>
                          <a:spcPts val="0"/>
                        </a:spcAft>
                        <a:buNone/>
                      </a:pPr>
                      <a:r>
                        <a:rPr lang="en" sz="1200">
                          <a:solidFill>
                            <a:schemeClr val="dk1"/>
                          </a:solidFill>
                          <a:latin typeface="Heebo"/>
                          <a:ea typeface="Heebo"/>
                          <a:cs typeface="Heebo"/>
                          <a:sym typeface="Heebo"/>
                        </a:rPr>
                        <a:t>research firm</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$20,000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3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Product development</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1/16/20XX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6/30/20XX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R&amp;D team</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$200,000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4375">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Beta testing</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7/1/20XX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8/15/20XX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Beta testers</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3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Marketing campaign</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1/15/20XX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Advertising agency</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$100,000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3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Product launch</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1/16/20XX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6/30/20XX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Sales team</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$50,000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$500,000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3600">
                <a:tc>
                  <a:txBody>
                    <a:bodyPr/>
                    <a:lstStyle/>
                    <a:p>
                      <a:pPr indent="0" lvl="0" marL="0" rtl="0" algn="l">
                        <a:spcBef>
                          <a:spcPts val="0"/>
                        </a:spcBef>
                        <a:spcAft>
                          <a:spcPts val="0"/>
                        </a:spcAft>
                        <a:buNone/>
                      </a:pPr>
                      <a:r>
                        <a:rPr lang="en">
                          <a:solidFill>
                            <a:schemeClr val="dk1"/>
                          </a:solidFill>
                          <a:latin typeface="Inter Tight SemiBold"/>
                          <a:ea typeface="Inter Tight SemiBold"/>
                          <a:cs typeface="Inter Tight SemiBold"/>
                          <a:sym typeface="Inter Tight SemiBold"/>
                        </a:rPr>
                        <a:t>Post-launch support</a:t>
                      </a:r>
                      <a:endParaRPr>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7/1/20XX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8/15/20XX</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Support team</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$50,000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Heebo"/>
                          <a:ea typeface="Heebo"/>
                          <a:cs typeface="Heebo"/>
                          <a:sym typeface="Heebo"/>
                        </a:rPr>
                        <a:t>$800,000</a:t>
                      </a:r>
                      <a:endParaRPr sz="1200">
                        <a:solidFill>
                          <a:schemeClr val="dk1"/>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3"/>
          <p:cNvPicPr preferRelativeResize="0"/>
          <p:nvPr/>
        </p:nvPicPr>
        <p:blipFill>
          <a:blip r:embed="rId3">
            <a:alphaModFix/>
          </a:blip>
          <a:stretch>
            <a:fillRect/>
          </a:stretch>
        </p:blipFill>
        <p:spPr>
          <a:xfrm flipH="1" rot="10800000">
            <a:off x="5280886" y="-1257561"/>
            <a:ext cx="4963722" cy="5143501"/>
          </a:xfrm>
          <a:prstGeom prst="rect">
            <a:avLst/>
          </a:prstGeom>
          <a:noFill/>
          <a:ln>
            <a:noFill/>
          </a:ln>
        </p:spPr>
      </p:pic>
      <p:sp>
        <p:nvSpPr>
          <p:cNvPr id="420" name="Google Shape;420;p43"/>
          <p:cNvSpPr txBox="1"/>
          <p:nvPr>
            <p:ph type="title"/>
          </p:nvPr>
        </p:nvSpPr>
        <p:spPr>
          <a:xfrm>
            <a:off x="1311035" y="1131361"/>
            <a:ext cx="32055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421" name="Google Shape;421;p43"/>
          <p:cNvSpPr txBox="1"/>
          <p:nvPr>
            <p:ph idx="1" type="subTitle"/>
          </p:nvPr>
        </p:nvSpPr>
        <p:spPr>
          <a:xfrm>
            <a:off x="863275" y="2263250"/>
            <a:ext cx="4902000" cy="162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grpSp>
        <p:nvGrpSpPr>
          <p:cNvPr id="422" name="Google Shape;422;p43"/>
          <p:cNvGrpSpPr/>
          <p:nvPr/>
        </p:nvGrpSpPr>
        <p:grpSpPr>
          <a:xfrm>
            <a:off x="6290239" y="646311"/>
            <a:ext cx="1834973" cy="3724678"/>
            <a:chOff x="5186401" y="494525"/>
            <a:chExt cx="1834973" cy="3724678"/>
          </a:xfrm>
        </p:grpSpPr>
        <p:sp>
          <p:nvSpPr>
            <p:cNvPr id="423" name="Google Shape;423;p43"/>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5" name="Google Shape;425;p43"/>
          <p:cNvPicPr preferRelativeResize="0"/>
          <p:nvPr/>
        </p:nvPicPr>
        <p:blipFill rotWithShape="1">
          <a:blip r:embed="rId4">
            <a:alphaModFix/>
          </a:blip>
          <a:srcRect b="0" l="62263" r="8257" t="0"/>
          <a:stretch/>
        </p:blipFill>
        <p:spPr>
          <a:xfrm>
            <a:off x="6375425" y="828835"/>
            <a:ext cx="1664599" cy="31761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431" name="Google Shape;431;p44"/>
          <p:cNvSpPr/>
          <p:nvPr/>
        </p:nvSpPr>
        <p:spPr>
          <a:xfrm>
            <a:off x="1531125" y="127422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3495025" y="127422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5458925" y="127422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7422825" y="127422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txBox="1"/>
          <p:nvPr/>
        </p:nvSpPr>
        <p:spPr>
          <a:xfrm flipH="1">
            <a:off x="713125" y="17751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Conduct market research and analyze the target audience to identify opportunities</a:t>
            </a:r>
            <a:endParaRPr sz="1200">
              <a:solidFill>
                <a:schemeClr val="dk1"/>
              </a:solidFill>
              <a:latin typeface="Heebo"/>
              <a:ea typeface="Heebo"/>
              <a:cs typeface="Heebo"/>
              <a:sym typeface="Heebo"/>
            </a:endParaRPr>
          </a:p>
        </p:txBody>
      </p:sp>
      <p:sp>
        <p:nvSpPr>
          <p:cNvPr id="436" name="Google Shape;436;p44"/>
          <p:cNvSpPr txBox="1"/>
          <p:nvPr/>
        </p:nvSpPr>
        <p:spPr>
          <a:xfrm flipH="1">
            <a:off x="2677025" y="17751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Create the product or service by defining features, design, and functionality</a:t>
            </a:r>
            <a:endParaRPr sz="1200">
              <a:solidFill>
                <a:schemeClr val="dk1"/>
              </a:solidFill>
              <a:latin typeface="Heebo"/>
              <a:ea typeface="Heebo"/>
              <a:cs typeface="Heebo"/>
              <a:sym typeface="Heebo"/>
            </a:endParaRPr>
          </a:p>
        </p:txBody>
      </p:sp>
      <p:sp>
        <p:nvSpPr>
          <p:cNvPr id="437" name="Google Shape;437;p44"/>
          <p:cNvSpPr txBox="1"/>
          <p:nvPr/>
        </p:nvSpPr>
        <p:spPr>
          <a:xfrm flipH="1">
            <a:off x="4640925" y="17751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Test the product with a group of users to receive feedback and improve the product</a:t>
            </a:r>
            <a:endParaRPr sz="1200">
              <a:solidFill>
                <a:schemeClr val="dk1"/>
              </a:solidFill>
              <a:latin typeface="Heebo"/>
              <a:ea typeface="Heebo"/>
              <a:cs typeface="Heebo"/>
              <a:sym typeface="Heebo"/>
            </a:endParaRPr>
          </a:p>
        </p:txBody>
      </p:sp>
      <p:sp>
        <p:nvSpPr>
          <p:cNvPr id="438" name="Google Shape;438;p44"/>
          <p:cNvSpPr txBox="1"/>
          <p:nvPr/>
        </p:nvSpPr>
        <p:spPr>
          <a:xfrm flipH="1">
            <a:off x="6604825" y="177510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Execute a marketing campaign to promote the product to the target audience</a:t>
            </a:r>
            <a:endParaRPr sz="1200">
              <a:solidFill>
                <a:schemeClr val="dk1"/>
              </a:solidFill>
              <a:latin typeface="Heebo"/>
              <a:ea typeface="Heebo"/>
              <a:cs typeface="Heebo"/>
              <a:sym typeface="Heebo"/>
            </a:endParaRPr>
          </a:p>
        </p:txBody>
      </p:sp>
      <p:cxnSp>
        <p:nvCxnSpPr>
          <p:cNvPr id="439" name="Google Shape;439;p44"/>
          <p:cNvCxnSpPr>
            <a:stCxn id="431" idx="6"/>
            <a:endCxn id="432" idx="2"/>
          </p:cNvCxnSpPr>
          <p:nvPr/>
        </p:nvCxnSpPr>
        <p:spPr>
          <a:xfrm>
            <a:off x="1707525" y="13624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44"/>
          <p:cNvCxnSpPr>
            <a:stCxn id="432" idx="6"/>
            <a:endCxn id="433" idx="2"/>
          </p:cNvCxnSpPr>
          <p:nvPr/>
        </p:nvCxnSpPr>
        <p:spPr>
          <a:xfrm>
            <a:off x="3671425" y="13624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44"/>
          <p:cNvCxnSpPr>
            <a:stCxn id="433" idx="6"/>
            <a:endCxn id="434" idx="2"/>
          </p:cNvCxnSpPr>
          <p:nvPr/>
        </p:nvCxnSpPr>
        <p:spPr>
          <a:xfrm>
            <a:off x="5635325" y="13624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44"/>
          <p:cNvCxnSpPr>
            <a:stCxn id="431" idx="4"/>
            <a:endCxn id="435" idx="0"/>
          </p:cNvCxnSpPr>
          <p:nvPr/>
        </p:nvCxnSpPr>
        <p:spPr>
          <a:xfrm>
            <a:off x="1619325" y="14506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44"/>
          <p:cNvCxnSpPr>
            <a:stCxn id="432" idx="4"/>
            <a:endCxn id="436" idx="0"/>
          </p:cNvCxnSpPr>
          <p:nvPr/>
        </p:nvCxnSpPr>
        <p:spPr>
          <a:xfrm>
            <a:off x="3583225" y="14506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44"/>
          <p:cNvCxnSpPr>
            <a:stCxn id="433" idx="4"/>
            <a:endCxn id="437" idx="0"/>
          </p:cNvCxnSpPr>
          <p:nvPr/>
        </p:nvCxnSpPr>
        <p:spPr>
          <a:xfrm>
            <a:off x="5547125" y="14506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45" name="Google Shape;445;p44"/>
          <p:cNvCxnSpPr>
            <a:stCxn id="434" idx="4"/>
            <a:endCxn id="438" idx="0"/>
          </p:cNvCxnSpPr>
          <p:nvPr/>
        </p:nvCxnSpPr>
        <p:spPr>
          <a:xfrm>
            <a:off x="7511025" y="1450625"/>
            <a:ext cx="0" cy="324600"/>
          </a:xfrm>
          <a:prstGeom prst="straightConnector1">
            <a:avLst/>
          </a:prstGeom>
          <a:noFill/>
          <a:ln cap="flat" cmpd="sng" w="9525">
            <a:solidFill>
              <a:schemeClr val="dk1"/>
            </a:solidFill>
            <a:prstDash val="solid"/>
            <a:round/>
            <a:headEnd len="med" w="med" type="none"/>
            <a:tailEnd len="med" w="med" type="none"/>
          </a:ln>
        </p:spPr>
      </p:cxnSp>
      <p:sp>
        <p:nvSpPr>
          <p:cNvPr id="446" name="Google Shape;446;p44"/>
          <p:cNvSpPr/>
          <p:nvPr/>
        </p:nvSpPr>
        <p:spPr>
          <a:xfrm>
            <a:off x="1531125" y="310867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3495025" y="310867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5458925" y="310867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7422825" y="3108675"/>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txBox="1"/>
          <p:nvPr/>
        </p:nvSpPr>
        <p:spPr>
          <a:xfrm flipH="1">
            <a:off x="713125" y="360955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Release the product or service to the market with a comprehensive launch plan</a:t>
            </a:r>
            <a:endParaRPr sz="1200">
              <a:solidFill>
                <a:schemeClr val="dk1"/>
              </a:solidFill>
              <a:latin typeface="Heebo"/>
              <a:ea typeface="Heebo"/>
              <a:cs typeface="Heebo"/>
              <a:sym typeface="Heebo"/>
            </a:endParaRPr>
          </a:p>
        </p:txBody>
      </p:sp>
      <p:sp>
        <p:nvSpPr>
          <p:cNvPr id="451" name="Google Shape;451;p44"/>
          <p:cNvSpPr txBox="1"/>
          <p:nvPr/>
        </p:nvSpPr>
        <p:spPr>
          <a:xfrm flipH="1">
            <a:off x="2677025" y="360955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Provide customer support to ensure customer satisfaction</a:t>
            </a:r>
            <a:endParaRPr sz="1200">
              <a:solidFill>
                <a:schemeClr val="dk1"/>
              </a:solidFill>
              <a:latin typeface="Heebo"/>
              <a:ea typeface="Heebo"/>
              <a:cs typeface="Heebo"/>
              <a:sym typeface="Heebo"/>
            </a:endParaRPr>
          </a:p>
        </p:txBody>
      </p:sp>
      <p:sp>
        <p:nvSpPr>
          <p:cNvPr id="452" name="Google Shape;452;p44"/>
          <p:cNvSpPr txBox="1"/>
          <p:nvPr/>
        </p:nvSpPr>
        <p:spPr>
          <a:xfrm flipH="1">
            <a:off x="4640925" y="360955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Explore opportunities for growth and expansion of the product or service</a:t>
            </a:r>
            <a:endParaRPr sz="1200">
              <a:solidFill>
                <a:schemeClr val="dk1"/>
              </a:solidFill>
              <a:latin typeface="Heebo"/>
              <a:ea typeface="Heebo"/>
              <a:cs typeface="Heebo"/>
              <a:sym typeface="Heebo"/>
            </a:endParaRPr>
          </a:p>
        </p:txBody>
      </p:sp>
      <p:sp>
        <p:nvSpPr>
          <p:cNvPr id="453" name="Google Shape;453;p44"/>
          <p:cNvSpPr txBox="1"/>
          <p:nvPr/>
        </p:nvSpPr>
        <p:spPr>
          <a:xfrm flipH="1">
            <a:off x="6604825" y="3609550"/>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Continuously improve the product based on customer feedback and market trends</a:t>
            </a:r>
            <a:endParaRPr sz="1200">
              <a:solidFill>
                <a:schemeClr val="dk1"/>
              </a:solidFill>
              <a:latin typeface="Heebo"/>
              <a:ea typeface="Heebo"/>
              <a:cs typeface="Heebo"/>
              <a:sym typeface="Heebo"/>
            </a:endParaRPr>
          </a:p>
        </p:txBody>
      </p:sp>
      <p:cxnSp>
        <p:nvCxnSpPr>
          <p:cNvPr id="454" name="Google Shape;454;p44"/>
          <p:cNvCxnSpPr>
            <a:stCxn id="446" idx="6"/>
            <a:endCxn id="447" idx="2"/>
          </p:cNvCxnSpPr>
          <p:nvPr/>
        </p:nvCxnSpPr>
        <p:spPr>
          <a:xfrm>
            <a:off x="1707525" y="31968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44"/>
          <p:cNvCxnSpPr>
            <a:stCxn id="447" idx="6"/>
            <a:endCxn id="448" idx="2"/>
          </p:cNvCxnSpPr>
          <p:nvPr/>
        </p:nvCxnSpPr>
        <p:spPr>
          <a:xfrm>
            <a:off x="3671425" y="31968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6" name="Google Shape;456;p44"/>
          <p:cNvCxnSpPr>
            <a:stCxn id="448" idx="6"/>
            <a:endCxn id="449" idx="2"/>
          </p:cNvCxnSpPr>
          <p:nvPr/>
        </p:nvCxnSpPr>
        <p:spPr>
          <a:xfrm>
            <a:off x="5635325" y="31968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7" name="Google Shape;457;p44"/>
          <p:cNvCxnSpPr>
            <a:stCxn id="446" idx="4"/>
            <a:endCxn id="450" idx="0"/>
          </p:cNvCxnSpPr>
          <p:nvPr/>
        </p:nvCxnSpPr>
        <p:spPr>
          <a:xfrm>
            <a:off x="1619325" y="32850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44"/>
          <p:cNvCxnSpPr>
            <a:stCxn id="447" idx="4"/>
            <a:endCxn id="451" idx="0"/>
          </p:cNvCxnSpPr>
          <p:nvPr/>
        </p:nvCxnSpPr>
        <p:spPr>
          <a:xfrm>
            <a:off x="3583225" y="32850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44"/>
          <p:cNvCxnSpPr>
            <a:stCxn id="448" idx="4"/>
            <a:endCxn id="452" idx="0"/>
          </p:cNvCxnSpPr>
          <p:nvPr/>
        </p:nvCxnSpPr>
        <p:spPr>
          <a:xfrm>
            <a:off x="5547125" y="32850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44"/>
          <p:cNvCxnSpPr>
            <a:stCxn id="449" idx="4"/>
            <a:endCxn id="453" idx="0"/>
          </p:cNvCxnSpPr>
          <p:nvPr/>
        </p:nvCxnSpPr>
        <p:spPr>
          <a:xfrm>
            <a:off x="7511025" y="32850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44"/>
          <p:cNvCxnSpPr>
            <a:stCxn id="434" idx="6"/>
            <a:endCxn id="446" idx="2"/>
          </p:cNvCxnSpPr>
          <p:nvPr/>
        </p:nvCxnSpPr>
        <p:spPr>
          <a:xfrm flipH="1">
            <a:off x="1531125" y="1362425"/>
            <a:ext cx="6068100" cy="1834500"/>
          </a:xfrm>
          <a:prstGeom prst="bentConnector5">
            <a:avLst>
              <a:gd fmla="val -13784" name="adj1"/>
              <a:gd fmla="val 81263" name="adj2"/>
              <a:gd fmla="val 103924"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roadmap</a:t>
            </a:r>
            <a:endParaRPr/>
          </a:p>
        </p:txBody>
      </p:sp>
      <p:graphicFrame>
        <p:nvGraphicFramePr>
          <p:cNvPr id="467" name="Google Shape;467;p45"/>
          <p:cNvGraphicFramePr/>
          <p:nvPr/>
        </p:nvGraphicFramePr>
        <p:xfrm>
          <a:off x="726875" y="1226138"/>
          <a:ext cx="3000000" cy="3000000"/>
        </p:xfrm>
        <a:graphic>
          <a:graphicData uri="http://schemas.openxmlformats.org/drawingml/2006/table">
            <a:tbl>
              <a:tblPr>
                <a:noFill/>
                <a:tableStyleId>{F1FA13FD-F25C-4F6F-B6BD-EBA9347D4518}</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Initiative</a:t>
                      </a:r>
                      <a:endParaRPr sz="1800">
                        <a:solidFill>
                          <a:schemeClr val="dk1"/>
                        </a:solidFill>
                        <a:latin typeface="Inter Tight SemiBold"/>
                        <a:ea typeface="Inter Tight SemiBold"/>
                        <a:cs typeface="Inter Tight SemiBold"/>
                        <a:sym typeface="Inter Tight Semi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Objective</a:t>
                      </a:r>
                      <a:endParaRPr sz="1200">
                        <a:solidFill>
                          <a:schemeClr val="dk1"/>
                        </a:solidFill>
                        <a:latin typeface="Inter Tight SemiBold"/>
                        <a:ea typeface="Inter Tight SemiBold"/>
                        <a:cs typeface="Inter Tight SemiBold"/>
                        <a:sym typeface="Inter Tight SemiBold"/>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Jan</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Feb</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Mar</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Inter Tight SemiBold"/>
                          <a:ea typeface="Inter Tight SemiBold"/>
                          <a:cs typeface="Inter Tight SemiBold"/>
                          <a:sym typeface="Inter Tight SemiBold"/>
                        </a:rPr>
                        <a:t>Apr</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May</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Jun</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Jul</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Aug</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Sep</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Oct</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Inter Tight SemiBold"/>
                          <a:ea typeface="Inter Tight SemiBold"/>
                          <a:cs typeface="Inter Tight SemiBold"/>
                          <a:sym typeface="Inter Tight SemiBold"/>
                        </a:rPr>
                        <a:t>Nov</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Inter Tight SemiBold"/>
                          <a:ea typeface="Inter Tight SemiBold"/>
                          <a:cs typeface="Inter Tight SemiBold"/>
                          <a:sym typeface="Inter Tight SemiBold"/>
                        </a:rPr>
                        <a:t>Dec</a:t>
                      </a:r>
                      <a:endParaRPr sz="1200">
                        <a:solidFill>
                          <a:schemeClr val="dk1"/>
                        </a:solidFill>
                        <a:latin typeface="Inter Tight SemiBold"/>
                        <a:ea typeface="Inter Tight SemiBold"/>
                        <a:cs typeface="Inter Tight SemiBold"/>
                        <a:sym typeface="Inter Tight Semi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Market research</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Increase brand awareness by 30% within the first year</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Product development</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Achieve a customer satisfaction rate of 90%</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Marketing campaign</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Increase revenue by 20% within the first year</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Product launch</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Achieve a customer satisfaction rate of 90% within the first year</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Expansion</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Reduce costs by 15% within the first year by expanding the product</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0800">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Partnership</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Reach profitability within 18 months of launch</a:t>
                      </a:r>
                      <a:endParaRPr sz="1000">
                        <a:solidFill>
                          <a:schemeClr val="dk1"/>
                        </a:solidFill>
                        <a:latin typeface="Heebo"/>
                        <a:ea typeface="Heebo"/>
                        <a:cs typeface="Heebo"/>
                        <a:sym typeface="Heeb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rgbClr val="191919"/>
                        </a:solidFill>
                        <a:latin typeface="Heebo"/>
                        <a:ea typeface="Heebo"/>
                        <a:cs typeface="Heebo"/>
                        <a:sym typeface="Heeb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713225" y="615700"/>
            <a:ext cx="41697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473" name="Google Shape;473;p46"/>
          <p:cNvSpPr txBox="1"/>
          <p:nvPr>
            <p:ph idx="1" type="subTitle"/>
          </p:nvPr>
        </p:nvSpPr>
        <p:spPr>
          <a:xfrm>
            <a:off x="713225" y="1059125"/>
            <a:ext cx="4169700" cy="6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474" name="Google Shape;474;p46"/>
          <p:cNvPicPr preferRelativeResize="0"/>
          <p:nvPr>
            <p:ph idx="2" type="pic"/>
          </p:nvPr>
        </p:nvPicPr>
        <p:blipFill rotWithShape="1">
          <a:blip r:embed="rId3">
            <a:alphaModFix/>
          </a:blip>
          <a:srcRect b="0" l="16930" r="36937" t="0"/>
          <a:stretch/>
        </p:blipFill>
        <p:spPr>
          <a:xfrm>
            <a:off x="5619152" y="539500"/>
            <a:ext cx="2811600" cy="4064400"/>
          </a:xfrm>
          <a:prstGeom prst="roundRect">
            <a:avLst>
              <a:gd fmla="val 16667" name="adj"/>
            </a:avLst>
          </a:prstGeom>
        </p:spPr>
      </p:pic>
      <p:pic>
        <p:nvPicPr>
          <p:cNvPr id="475" name="Google Shape;475;p46"/>
          <p:cNvPicPr preferRelativeResize="0"/>
          <p:nvPr>
            <p:ph idx="3" type="pic"/>
          </p:nvPr>
        </p:nvPicPr>
        <p:blipFill rotWithShape="1">
          <a:blip r:embed="rId4">
            <a:alphaModFix/>
          </a:blip>
          <a:srcRect b="13696" l="59580" r="2847" t="0"/>
          <a:stretch/>
        </p:blipFill>
        <p:spPr>
          <a:xfrm>
            <a:off x="3983848" y="1903775"/>
            <a:ext cx="1566600" cy="2700300"/>
          </a:xfrm>
          <a:prstGeom prst="roundRect">
            <a:avLst>
              <a:gd fmla="val 16667" name="adj"/>
            </a:avLst>
          </a:prstGeom>
        </p:spPr>
      </p:pic>
      <p:pic>
        <p:nvPicPr>
          <p:cNvPr id="476" name="Google Shape;476;p46"/>
          <p:cNvPicPr preferRelativeResize="0"/>
          <p:nvPr>
            <p:ph idx="4" type="pic"/>
          </p:nvPr>
        </p:nvPicPr>
        <p:blipFill rotWithShape="1">
          <a:blip r:embed="rId5">
            <a:alphaModFix/>
          </a:blip>
          <a:srcRect b="0" l="17505" r="43817" t="0"/>
          <a:stretch/>
        </p:blipFill>
        <p:spPr>
          <a:xfrm>
            <a:off x="2348536" y="1903775"/>
            <a:ext cx="1566600" cy="2700300"/>
          </a:xfrm>
          <a:prstGeom prst="roundRect">
            <a:avLst>
              <a:gd fmla="val 16667" name="adj"/>
            </a:avLst>
          </a:prstGeom>
        </p:spPr>
      </p:pic>
      <p:pic>
        <p:nvPicPr>
          <p:cNvPr id="477" name="Google Shape;477;p46"/>
          <p:cNvPicPr preferRelativeResize="0"/>
          <p:nvPr>
            <p:ph idx="5" type="pic"/>
          </p:nvPr>
        </p:nvPicPr>
        <p:blipFill rotWithShape="1">
          <a:blip r:embed="rId6">
            <a:alphaModFix/>
          </a:blip>
          <a:srcRect b="0" l="17036" r="19675" t="15711"/>
          <a:stretch/>
        </p:blipFill>
        <p:spPr>
          <a:xfrm>
            <a:off x="713225" y="1903775"/>
            <a:ext cx="1566600" cy="2700300"/>
          </a:xfrm>
          <a:prstGeom prst="roundRect">
            <a:avLst>
              <a:gd fmla="val 16667"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expenses</a:t>
            </a:r>
            <a:endParaRPr/>
          </a:p>
        </p:txBody>
      </p:sp>
      <p:sp>
        <p:nvSpPr>
          <p:cNvPr id="483" name="Google Shape;483;p47"/>
          <p:cNvSpPr txBox="1"/>
          <p:nvPr>
            <p:ph idx="4294967295" type="title"/>
          </p:nvPr>
        </p:nvSpPr>
        <p:spPr>
          <a:xfrm>
            <a:off x="6570563" y="1486125"/>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Labor</a:t>
            </a:r>
            <a:endParaRPr sz="1800"/>
          </a:p>
        </p:txBody>
      </p:sp>
      <p:sp>
        <p:nvSpPr>
          <p:cNvPr id="484" name="Google Shape;484;p47"/>
          <p:cNvSpPr/>
          <p:nvPr/>
        </p:nvSpPr>
        <p:spPr>
          <a:xfrm>
            <a:off x="6346063" y="1573875"/>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txBox="1"/>
          <p:nvPr/>
        </p:nvSpPr>
        <p:spPr>
          <a:xfrm>
            <a:off x="981900" y="4399931"/>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 </a:t>
            </a:r>
            <a:r>
              <a:rPr b="1" lang="en" sz="1000" u="sng">
                <a:solidFill>
                  <a:schemeClr val="dk1"/>
                </a:solidFill>
                <a:latin typeface="Heebo"/>
                <a:ea typeface="Heebo"/>
                <a:cs typeface="Heebo"/>
                <a:sym typeface="Heebo"/>
                <a:hlinkClick r:id="rId3">
                  <a:extLst>
                    <a:ext uri="{A12FA001-AC4F-418D-AE19-62706E023703}">
                      <ahyp:hlinkClr val="tx"/>
                    </a:ext>
                  </a:extLst>
                </a:hlinkClick>
              </a:rPr>
              <a:t>For more info, click here</a:t>
            </a:r>
            <a:endParaRPr b="1" sz="1000" u="sng">
              <a:solidFill>
                <a:schemeClr val="dk1"/>
              </a:solidFill>
              <a:latin typeface="Heebo"/>
              <a:ea typeface="Heebo"/>
              <a:cs typeface="Heebo"/>
              <a:sym typeface="Heebo"/>
            </a:endParaRPr>
          </a:p>
        </p:txBody>
      </p:sp>
      <p:sp>
        <p:nvSpPr>
          <p:cNvPr id="486" name="Google Shape;486;p47"/>
          <p:cNvSpPr txBox="1"/>
          <p:nvPr>
            <p:ph idx="4294967295" type="title"/>
          </p:nvPr>
        </p:nvSpPr>
        <p:spPr>
          <a:xfrm>
            <a:off x="6570563" y="2070591"/>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Materials</a:t>
            </a:r>
            <a:endParaRPr sz="1800"/>
          </a:p>
        </p:txBody>
      </p:sp>
      <p:sp>
        <p:nvSpPr>
          <p:cNvPr id="487" name="Google Shape;487;p47"/>
          <p:cNvSpPr/>
          <p:nvPr/>
        </p:nvSpPr>
        <p:spPr>
          <a:xfrm>
            <a:off x="6346063" y="2158341"/>
            <a:ext cx="183300" cy="18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txBox="1"/>
          <p:nvPr>
            <p:ph idx="4294967295" type="title"/>
          </p:nvPr>
        </p:nvSpPr>
        <p:spPr>
          <a:xfrm>
            <a:off x="6570563" y="2655056"/>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Equipment</a:t>
            </a:r>
            <a:endParaRPr sz="1800"/>
          </a:p>
        </p:txBody>
      </p:sp>
      <p:sp>
        <p:nvSpPr>
          <p:cNvPr id="489" name="Google Shape;489;p47"/>
          <p:cNvSpPr/>
          <p:nvPr/>
        </p:nvSpPr>
        <p:spPr>
          <a:xfrm>
            <a:off x="6346063" y="2742806"/>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txBox="1"/>
          <p:nvPr>
            <p:ph idx="4294967295" type="title"/>
          </p:nvPr>
        </p:nvSpPr>
        <p:spPr>
          <a:xfrm>
            <a:off x="6570563" y="3239522"/>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Overhead</a:t>
            </a:r>
            <a:endParaRPr sz="1800"/>
          </a:p>
        </p:txBody>
      </p:sp>
      <p:sp>
        <p:nvSpPr>
          <p:cNvPr id="491" name="Google Shape;491;p47"/>
          <p:cNvSpPr/>
          <p:nvPr/>
        </p:nvSpPr>
        <p:spPr>
          <a:xfrm>
            <a:off x="6346063" y="3327272"/>
            <a:ext cx="183300" cy="183300"/>
          </a:xfrm>
          <a:prstGeom prst="rect">
            <a:avLst/>
          </a:prstGeom>
          <a:solidFill>
            <a:srgbClr val="BA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txBox="1"/>
          <p:nvPr>
            <p:ph idx="4294967295" type="title"/>
          </p:nvPr>
        </p:nvSpPr>
        <p:spPr>
          <a:xfrm>
            <a:off x="6570563" y="3823988"/>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Other</a:t>
            </a:r>
            <a:endParaRPr sz="1800"/>
          </a:p>
        </p:txBody>
      </p:sp>
      <p:sp>
        <p:nvSpPr>
          <p:cNvPr id="493" name="Google Shape;493;p47"/>
          <p:cNvSpPr/>
          <p:nvPr/>
        </p:nvSpPr>
        <p:spPr>
          <a:xfrm>
            <a:off x="6346063" y="3911738"/>
            <a:ext cx="183300" cy="183300"/>
          </a:xfrm>
          <a:prstGeom prst="rect">
            <a:avLst/>
          </a:prstGeom>
          <a:solidFill>
            <a:srgbClr val="81B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47" title="Gráfico">
            <a:hlinkClick r:id="rId4"/>
          </p:cNvPr>
          <p:cNvPicPr preferRelativeResize="0"/>
          <p:nvPr/>
        </p:nvPicPr>
        <p:blipFill>
          <a:blip r:embed="rId5">
            <a:alphaModFix/>
          </a:blip>
          <a:stretch>
            <a:fillRect/>
          </a:stretch>
        </p:blipFill>
        <p:spPr>
          <a:xfrm>
            <a:off x="770475" y="1170125"/>
            <a:ext cx="4976937" cy="30774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500" name="Google Shape;500;p48"/>
          <p:cNvGraphicFramePr/>
          <p:nvPr/>
        </p:nvGraphicFramePr>
        <p:xfrm>
          <a:off x="720000" y="1186325"/>
          <a:ext cx="3000000" cy="3000000"/>
        </p:xfrm>
        <a:graphic>
          <a:graphicData uri="http://schemas.openxmlformats.org/drawingml/2006/table">
            <a:tbl>
              <a:tblPr>
                <a:noFill/>
                <a:tableStyleId>{3DB52729-E000-47C8-B884-95A8965EE889}</a:tableStyleId>
              </a:tblPr>
              <a:tblGrid>
                <a:gridCol w="1028250"/>
                <a:gridCol w="1028250"/>
                <a:gridCol w="1028250"/>
              </a:tblGrid>
              <a:tr h="492425">
                <a:tc>
                  <a:txBody>
                    <a:bodyPr/>
                    <a:lstStyle/>
                    <a:p>
                      <a:pPr indent="0" lvl="0" marL="0" rtl="0" algn="l">
                        <a:spcBef>
                          <a:spcPts val="0"/>
                        </a:spcBef>
                        <a:spcAft>
                          <a:spcPts val="0"/>
                        </a:spcAft>
                        <a:buNone/>
                      </a:pPr>
                      <a:r>
                        <a:rPr lang="en" sz="1200">
                          <a:solidFill>
                            <a:schemeClr val="dk1"/>
                          </a:solidFill>
                          <a:latin typeface="Inter Tight SemiBold"/>
                          <a:ea typeface="Inter Tight SemiBold"/>
                          <a:cs typeface="Inter Tight SemiBold"/>
                          <a:sym typeface="Inter Tight SemiBold"/>
                        </a:rPr>
                        <a:t>Resource</a:t>
                      </a:r>
                      <a:endParaRPr sz="1200">
                        <a:solidFill>
                          <a:schemeClr val="dk1"/>
                        </a:solidFill>
                        <a:latin typeface="Inter Tight SemiBold"/>
                        <a:ea typeface="Inter Tight SemiBold"/>
                        <a:cs typeface="Inter Tight SemiBold"/>
                        <a:sym typeface="Inter Tight Semi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Inter Tight SemiBold"/>
                          <a:ea typeface="Inter Tight SemiBold"/>
                          <a:cs typeface="Inter Tight SemiBold"/>
                          <a:sym typeface="Inter Tight SemiBold"/>
                        </a:rPr>
                        <a:t>Utilization rate</a:t>
                      </a:r>
                      <a:endParaRPr sz="1200">
                        <a:solidFill>
                          <a:schemeClr val="dk1"/>
                        </a:solidFill>
                        <a:latin typeface="Inter Tight SemiBold"/>
                        <a:ea typeface="Inter Tight SemiBold"/>
                        <a:cs typeface="Inter Tight SemiBold"/>
                        <a:sym typeface="Inter Tight Semi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1"/>
                          </a:solidFill>
                          <a:latin typeface="Inter Tight SemiBold"/>
                          <a:ea typeface="Inter Tight SemiBold"/>
                          <a:cs typeface="Inter Tight SemiBold"/>
                          <a:sym typeface="Inter Tight SemiBold"/>
                        </a:rPr>
                        <a:t>Cost</a:t>
                      </a:r>
                      <a:endParaRPr sz="1200">
                        <a:solidFill>
                          <a:schemeClr val="dk1"/>
                        </a:solidFill>
                        <a:latin typeface="Inter Tight SemiBold"/>
                        <a:ea typeface="Inter Tight SemiBold"/>
                        <a:cs typeface="Inter Tight SemiBold"/>
                        <a:sym typeface="Inter Tight SemiBold"/>
                      </a:endParaRPr>
                    </a:p>
                    <a:p>
                      <a:pPr indent="0" lvl="0" marL="0" rtl="0" algn="l">
                        <a:spcBef>
                          <a:spcPts val="0"/>
                        </a:spcBef>
                        <a:spcAft>
                          <a:spcPts val="0"/>
                        </a:spcAft>
                        <a:buNone/>
                      </a:pPr>
                      <a:r>
                        <a:rPr lang="en" sz="1200">
                          <a:solidFill>
                            <a:schemeClr val="dk1"/>
                          </a:solidFill>
                          <a:latin typeface="Inter Tight SemiBold"/>
                          <a:ea typeface="Inter Tight SemiBold"/>
                          <a:cs typeface="Inter Tight SemiBold"/>
                          <a:sym typeface="Inter Tight SemiBold"/>
                        </a:rPr>
                        <a:t>per unit</a:t>
                      </a:r>
                      <a:endParaRPr sz="1200">
                        <a:solidFill>
                          <a:schemeClr val="dk1"/>
                        </a:solidFill>
                        <a:latin typeface="Inter Tight SemiBold"/>
                        <a:ea typeface="Inter Tight SemiBold"/>
                        <a:cs typeface="Inter Tight SemiBold"/>
                        <a:sym typeface="Inter Tight Semi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Labor</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85%</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$50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Equipment</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70%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$100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Materials</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95%</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$20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Rent</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90%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$1,000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Energy</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8</a:t>
                      </a:r>
                      <a:r>
                        <a:rPr lang="en" sz="1100">
                          <a:solidFill>
                            <a:schemeClr val="dk1"/>
                          </a:solidFill>
                          <a:latin typeface="Heebo"/>
                          <a:ea typeface="Heebo"/>
                          <a:cs typeface="Heebo"/>
                          <a:sym typeface="Heebo"/>
                        </a:rPr>
                        <a:t>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$80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Software licenses</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80%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$200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8775">
                <a:tc>
                  <a:txBody>
                    <a:bodyPr/>
                    <a:lstStyle/>
                    <a:p>
                      <a:pPr indent="0" lvl="0" marL="0" rtl="0" algn="l">
                        <a:spcBef>
                          <a:spcPts val="0"/>
                        </a:spcBef>
                        <a:spcAft>
                          <a:spcPts val="0"/>
                        </a:spcAft>
                        <a:buNone/>
                      </a:pPr>
                      <a:r>
                        <a:rPr lang="en" sz="1100">
                          <a:solidFill>
                            <a:schemeClr val="dk1"/>
                          </a:solidFill>
                          <a:latin typeface="Inter Tight SemiBold"/>
                          <a:ea typeface="Inter Tight SemiBold"/>
                          <a:cs typeface="Inter Tight SemiBold"/>
                          <a:sym typeface="Inter Tight SemiBold"/>
                        </a:rPr>
                        <a:t>Advertising</a:t>
                      </a:r>
                      <a:endParaRPr sz="1100">
                        <a:solidFill>
                          <a:schemeClr val="dk1"/>
                        </a:solidFill>
                        <a:latin typeface="Inter Tight SemiBold"/>
                        <a:ea typeface="Inter Tight SemiBold"/>
                        <a:cs typeface="Inter Tight SemiBold"/>
                        <a:sym typeface="Inter Tight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60%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Heebo"/>
                          <a:ea typeface="Heebo"/>
                          <a:cs typeface="Heebo"/>
                          <a:sym typeface="Heebo"/>
                        </a:rPr>
                        <a:t>$500</a:t>
                      </a:r>
                      <a:endParaRPr sz="11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501" name="Google Shape;501;p48"/>
          <p:cNvSpPr txBox="1"/>
          <p:nvPr/>
        </p:nvSpPr>
        <p:spPr>
          <a:xfrm>
            <a:off x="4123081" y="1186325"/>
            <a:ext cx="189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Inter Tight SemiBold"/>
                <a:ea typeface="Inter Tight SemiBold"/>
                <a:cs typeface="Inter Tight SemiBold"/>
                <a:sym typeface="Inter Tight SemiBold"/>
              </a:rPr>
              <a:t>120 u/day</a:t>
            </a:r>
            <a:endParaRPr sz="2000">
              <a:solidFill>
                <a:schemeClr val="dk2"/>
              </a:solidFill>
              <a:latin typeface="Inter Tight SemiBold"/>
              <a:ea typeface="Inter Tight SemiBold"/>
              <a:cs typeface="Inter Tight SemiBold"/>
              <a:sym typeface="Inter Tight SemiBold"/>
            </a:endParaRPr>
          </a:p>
        </p:txBody>
      </p:sp>
      <p:sp>
        <p:nvSpPr>
          <p:cNvPr id="502" name="Google Shape;502;p48"/>
          <p:cNvSpPr txBox="1"/>
          <p:nvPr/>
        </p:nvSpPr>
        <p:spPr>
          <a:xfrm>
            <a:off x="6486088" y="1186325"/>
            <a:ext cx="1896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Inter Tight SemiBold"/>
                <a:ea typeface="Inter Tight SemiBold"/>
                <a:cs typeface="Inter Tight SemiBold"/>
                <a:sym typeface="Inter Tight SemiBold"/>
              </a:rPr>
              <a:t>2h</a:t>
            </a:r>
            <a:endParaRPr sz="2000">
              <a:solidFill>
                <a:schemeClr val="dk2"/>
              </a:solidFill>
              <a:latin typeface="Inter Tight SemiBold"/>
              <a:ea typeface="Inter Tight SemiBold"/>
              <a:cs typeface="Inter Tight SemiBold"/>
              <a:sym typeface="Inter Tight SemiBold"/>
            </a:endParaRPr>
          </a:p>
        </p:txBody>
      </p:sp>
      <p:sp>
        <p:nvSpPr>
          <p:cNvPr id="503" name="Google Shape;503;p48"/>
          <p:cNvSpPr txBox="1"/>
          <p:nvPr/>
        </p:nvSpPr>
        <p:spPr>
          <a:xfrm>
            <a:off x="4123081" y="1586525"/>
            <a:ext cx="1896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Output per worker</a:t>
            </a:r>
            <a:endParaRPr sz="1200">
              <a:solidFill>
                <a:schemeClr val="dk1"/>
              </a:solidFill>
              <a:latin typeface="Heebo"/>
              <a:ea typeface="Heebo"/>
              <a:cs typeface="Heebo"/>
              <a:sym typeface="Heebo"/>
            </a:endParaRPr>
          </a:p>
        </p:txBody>
      </p:sp>
      <p:sp>
        <p:nvSpPr>
          <p:cNvPr id="504" name="Google Shape;504;p48"/>
          <p:cNvSpPr txBox="1"/>
          <p:nvPr/>
        </p:nvSpPr>
        <p:spPr>
          <a:xfrm>
            <a:off x="6486088" y="1586525"/>
            <a:ext cx="1896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Heebo"/>
                <a:ea typeface="Heebo"/>
                <a:cs typeface="Heebo"/>
                <a:sym typeface="Heebo"/>
              </a:rPr>
              <a:t>Time to complete a task</a:t>
            </a:r>
            <a:endParaRPr sz="1200">
              <a:solidFill>
                <a:schemeClr val="dk1"/>
              </a:solidFill>
              <a:latin typeface="Heebo"/>
              <a:ea typeface="Heebo"/>
              <a:cs typeface="Heebo"/>
              <a:sym typeface="Heebo"/>
            </a:endParaRPr>
          </a:p>
        </p:txBody>
      </p:sp>
      <p:sp>
        <p:nvSpPr>
          <p:cNvPr id="505" name="Google Shape;505;p48"/>
          <p:cNvSpPr txBox="1"/>
          <p:nvPr/>
        </p:nvSpPr>
        <p:spPr>
          <a:xfrm>
            <a:off x="4418656" y="4261650"/>
            <a:ext cx="36960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eebo"/>
                <a:ea typeface="Heebo"/>
                <a:cs typeface="Heebo"/>
                <a:sym typeface="Heebo"/>
              </a:rPr>
              <a:t>Follow the link in the graph to modify its data and then paste the new one here. </a:t>
            </a:r>
            <a:r>
              <a:rPr b="1" lang="en" sz="1000" u="sng">
                <a:solidFill>
                  <a:schemeClr val="dk1"/>
                </a:solidFill>
                <a:latin typeface="Heebo"/>
                <a:ea typeface="Heebo"/>
                <a:cs typeface="Heebo"/>
                <a:sym typeface="Heebo"/>
                <a:hlinkClick r:id="rId3">
                  <a:extLst>
                    <a:ext uri="{A12FA001-AC4F-418D-AE19-62706E023703}">
                      <ahyp:hlinkClr val="tx"/>
                    </a:ext>
                  </a:extLst>
                </a:hlinkClick>
              </a:rPr>
              <a:t>For more info, click here</a:t>
            </a:r>
            <a:endParaRPr b="1" sz="1000" u="sng">
              <a:solidFill>
                <a:schemeClr val="dk1"/>
              </a:solidFill>
              <a:latin typeface="Heebo"/>
              <a:ea typeface="Heebo"/>
              <a:cs typeface="Heebo"/>
              <a:sym typeface="Heebo"/>
            </a:endParaRPr>
          </a:p>
        </p:txBody>
      </p:sp>
      <p:pic>
        <p:nvPicPr>
          <p:cNvPr id="506" name="Google Shape;506;p48" title="Gráfico">
            <a:hlinkClick r:id="rId4"/>
          </p:cNvPr>
          <p:cNvPicPr preferRelativeResize="0"/>
          <p:nvPr/>
        </p:nvPicPr>
        <p:blipFill>
          <a:blip r:embed="rId5">
            <a:alphaModFix/>
          </a:blip>
          <a:stretch>
            <a:fillRect/>
          </a:stretch>
        </p:blipFill>
        <p:spPr>
          <a:xfrm>
            <a:off x="4418650" y="1935825"/>
            <a:ext cx="3696000" cy="22853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257" name="Google Shape;257;p31"/>
          <p:cNvGraphicFramePr/>
          <p:nvPr/>
        </p:nvGraphicFramePr>
        <p:xfrm>
          <a:off x="720000" y="1767225"/>
          <a:ext cx="3000000" cy="3000000"/>
        </p:xfrm>
        <a:graphic>
          <a:graphicData uri="http://schemas.openxmlformats.org/drawingml/2006/table">
            <a:tbl>
              <a:tblPr>
                <a:noFill/>
                <a:tableStyleId>{3DB52729-E000-47C8-B884-95A8965EE889}</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hlink"/>
                          </a:solidFill>
                          <a:latin typeface="Heebo"/>
                          <a:ea typeface="Heebo"/>
                          <a:cs typeface="Heebo"/>
                          <a:sym typeface="Heebo"/>
                          <a:hlinkClick action="ppaction://hlinksldjump" r:id="rId3"/>
                        </a:rPr>
                        <a:t>Fonts</a:t>
                      </a:r>
                      <a:endParaRPr b="1" sz="1000" u="sng">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Heebo"/>
                          <a:ea typeface="Heebo"/>
                          <a:cs typeface="Heebo"/>
                          <a:sym typeface="Heebo"/>
                        </a:rPr>
                        <a:t>To view this template correctly in PowerPoint, download and install the fonts we used</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b="1" lang="en" sz="1000" u="sng">
                          <a:solidFill>
                            <a:schemeClr val="hlink"/>
                          </a:solidFill>
                          <a:latin typeface="Heebo"/>
                          <a:ea typeface="Heebo"/>
                          <a:cs typeface="Heebo"/>
                          <a:sym typeface="Heebo"/>
                          <a:hlinkClick action="ppaction://hlinksldjump" r:id="rId4"/>
                        </a:rPr>
                        <a:t>Used</a:t>
                      </a:r>
                      <a:r>
                        <a:rPr b="1" lang="en" sz="1000">
                          <a:solidFill>
                            <a:schemeClr val="dk1"/>
                          </a:solidFill>
                          <a:latin typeface="Heebo"/>
                          <a:ea typeface="Heebo"/>
                          <a:cs typeface="Heebo"/>
                          <a:sym typeface="Heebo"/>
                        </a:rPr>
                        <a:t> </a:t>
                      </a:r>
                      <a:r>
                        <a:rPr lang="en" sz="1000">
                          <a:solidFill>
                            <a:schemeClr val="dk1"/>
                          </a:solidFill>
                          <a:latin typeface="Heebo"/>
                          <a:ea typeface="Heebo"/>
                          <a:cs typeface="Heebo"/>
                          <a:sym typeface="Heebo"/>
                        </a:rPr>
                        <a:t>and</a:t>
                      </a:r>
                      <a:r>
                        <a:rPr b="1" lang="en" sz="1000">
                          <a:solidFill>
                            <a:schemeClr val="dk1"/>
                          </a:solidFill>
                          <a:latin typeface="Heebo"/>
                          <a:ea typeface="Heebo"/>
                          <a:cs typeface="Heebo"/>
                          <a:sym typeface="Heebo"/>
                        </a:rPr>
                        <a:t> </a:t>
                      </a:r>
                      <a:r>
                        <a:rPr b="1" lang="en" sz="1000" u="sng">
                          <a:solidFill>
                            <a:schemeClr val="hlink"/>
                          </a:solidFill>
                          <a:latin typeface="Heebo"/>
                          <a:ea typeface="Heebo"/>
                          <a:cs typeface="Heebo"/>
                          <a:sym typeface="Heebo"/>
                          <a:hlinkClick action="ppaction://hlinksldjump" r:id="rId5"/>
                        </a:rPr>
                        <a:t>alternative</a:t>
                      </a:r>
                      <a:r>
                        <a:rPr b="1" lang="en" sz="1000" u="sng">
                          <a:solidFill>
                            <a:schemeClr val="hlink"/>
                          </a:solidFill>
                          <a:latin typeface="Heebo"/>
                          <a:ea typeface="Heebo"/>
                          <a:cs typeface="Heebo"/>
                          <a:sym typeface="Heebo"/>
                          <a:hlinkClick action="ppaction://hlinksldjump" r:id="rId6"/>
                        </a:rPr>
                        <a:t> resources</a:t>
                      </a:r>
                      <a:endParaRPr b="1" sz="1000" u="sng">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Heebo"/>
                          <a:ea typeface="Heebo"/>
                          <a:cs typeface="Heebo"/>
                          <a:sym typeface="Heebo"/>
                        </a:rPr>
                        <a:t>An assortment of graphic resources that are suitable for use in this presentation</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b="1" lang="en" sz="1000" u="sng">
                          <a:solidFill>
                            <a:schemeClr val="hlink"/>
                          </a:solidFill>
                          <a:latin typeface="Heebo"/>
                          <a:ea typeface="Heebo"/>
                          <a:cs typeface="Heebo"/>
                          <a:sym typeface="Heebo"/>
                          <a:hlinkClick action="ppaction://hlinksldjump" r:id="rId7"/>
                        </a:rPr>
                        <a:t>Thanks slide</a:t>
                      </a:r>
                      <a:endParaRPr b="1" sz="1000" u="sng">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Heebo"/>
                          <a:ea typeface="Heebo"/>
                          <a:cs typeface="Heebo"/>
                          <a:sym typeface="Heebo"/>
                        </a:rPr>
                        <a:t>You must keep it so that proper credits for our design are given</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b="1" lang="en" sz="1000" u="sng">
                          <a:solidFill>
                            <a:schemeClr val="hlink"/>
                          </a:solidFill>
                          <a:latin typeface="Heebo"/>
                          <a:ea typeface="Heebo"/>
                          <a:cs typeface="Heebo"/>
                          <a:sym typeface="Heebo"/>
                          <a:hlinkClick action="ppaction://hlinksldjump" r:id="rId8"/>
                        </a:rPr>
                        <a:t>Colors</a:t>
                      </a:r>
                      <a:endParaRPr b="1" sz="1000" u="sng">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Heebo"/>
                          <a:ea typeface="Heebo"/>
                          <a:cs typeface="Heebo"/>
                          <a:sym typeface="Heebo"/>
                        </a:rPr>
                        <a:t>All the colors used in this presentation</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b="1" lang="en" sz="1000" u="sng">
                          <a:solidFill>
                            <a:schemeClr val="hlink"/>
                          </a:solidFill>
                          <a:latin typeface="Heebo"/>
                          <a:ea typeface="Heebo"/>
                          <a:cs typeface="Heebo"/>
                          <a:sym typeface="Heebo"/>
                          <a:hlinkClick action="ppaction://hlinksldjump" r:id="rId9"/>
                        </a:rPr>
                        <a:t>Icons</a:t>
                      </a:r>
                      <a:r>
                        <a:rPr b="1" lang="en" sz="1000">
                          <a:solidFill>
                            <a:schemeClr val="dk1"/>
                          </a:solidFill>
                          <a:latin typeface="Heebo"/>
                          <a:ea typeface="Heebo"/>
                          <a:cs typeface="Heebo"/>
                          <a:sym typeface="Heebo"/>
                        </a:rPr>
                        <a:t> </a:t>
                      </a:r>
                      <a:r>
                        <a:rPr lang="en" sz="1000">
                          <a:solidFill>
                            <a:schemeClr val="dk1"/>
                          </a:solidFill>
                          <a:latin typeface="Heebo"/>
                          <a:ea typeface="Heebo"/>
                          <a:cs typeface="Heebo"/>
                          <a:sym typeface="Heebo"/>
                        </a:rPr>
                        <a:t>and</a:t>
                      </a:r>
                      <a:r>
                        <a:rPr b="1" lang="en" sz="1000">
                          <a:solidFill>
                            <a:schemeClr val="dk1"/>
                          </a:solidFill>
                          <a:latin typeface="Heebo"/>
                          <a:ea typeface="Heebo"/>
                          <a:cs typeface="Heebo"/>
                          <a:sym typeface="Heebo"/>
                        </a:rPr>
                        <a:t> </a:t>
                      </a:r>
                      <a:r>
                        <a:rPr b="1" lang="en" sz="1000" u="sng">
                          <a:solidFill>
                            <a:schemeClr val="hlink"/>
                          </a:solidFill>
                          <a:latin typeface="Heebo"/>
                          <a:ea typeface="Heebo"/>
                          <a:cs typeface="Heebo"/>
                          <a:sym typeface="Heebo"/>
                          <a:hlinkClick action="ppaction://hlinksldjump" r:id="rId10"/>
                        </a:rPr>
                        <a:t>infographic resources</a:t>
                      </a:r>
                      <a:endParaRPr b="1" sz="1000" u="sng">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These can be used in the template, and their size and color can be edited</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61525">
                <a:tc>
                  <a:txBody>
                    <a:bodyPr/>
                    <a:lstStyle/>
                    <a:p>
                      <a:pPr indent="0" lvl="0" marL="0" rtl="0" algn="l">
                        <a:spcBef>
                          <a:spcPts val="0"/>
                        </a:spcBef>
                        <a:spcAft>
                          <a:spcPts val="0"/>
                        </a:spcAft>
                        <a:buNone/>
                      </a:pPr>
                      <a:r>
                        <a:rPr lang="en" sz="1000">
                          <a:solidFill>
                            <a:schemeClr val="dk1"/>
                          </a:solidFill>
                          <a:latin typeface="Heebo"/>
                          <a:ea typeface="Heebo"/>
                          <a:cs typeface="Heebo"/>
                          <a:sym typeface="Heebo"/>
                        </a:rPr>
                        <a:t>Editable presentation theme</a:t>
                      </a:r>
                      <a:r>
                        <a:rPr b="1" lang="en" sz="1000">
                          <a:solidFill>
                            <a:schemeClr val="dk1"/>
                          </a:solidFill>
                          <a:latin typeface="Heebo"/>
                          <a:ea typeface="Heebo"/>
                          <a:cs typeface="Heebo"/>
                          <a:sym typeface="Heebo"/>
                        </a:rPr>
                        <a:t> </a:t>
                      </a:r>
                      <a:endParaRPr b="1"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000">
                          <a:solidFill>
                            <a:schemeClr val="dk1"/>
                          </a:solidFill>
                          <a:latin typeface="Heebo"/>
                          <a:ea typeface="Heebo"/>
                          <a:cs typeface="Heebo"/>
                          <a:sym typeface="Heebo"/>
                        </a:rPr>
                        <a:t>You can edit the master slides easily. For more info, click </a:t>
                      </a:r>
                      <a:r>
                        <a:rPr b="1" lang="en" sz="1000" u="sng">
                          <a:solidFill>
                            <a:schemeClr val="dk1"/>
                          </a:solidFill>
                          <a:latin typeface="Heebo"/>
                          <a:ea typeface="Heebo"/>
                          <a:cs typeface="Heebo"/>
                          <a:sym typeface="Heebo"/>
                          <a:hlinkClick r:id="rId11">
                            <a:extLst>
                              <a:ext uri="{A12FA001-AC4F-418D-AE19-62706E023703}">
                                <ahyp:hlinkClr val="tx"/>
                              </a:ext>
                            </a:extLst>
                          </a:hlinkClick>
                        </a:rPr>
                        <a:t>here</a:t>
                      </a:r>
                      <a:endParaRPr sz="1000">
                        <a:solidFill>
                          <a:schemeClr val="dk1"/>
                        </a:solidFill>
                        <a:latin typeface="Heebo"/>
                        <a:ea typeface="Heebo"/>
                        <a:cs typeface="Heebo"/>
                        <a:sym typeface="Heeb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58" name="Google Shape;258;p31"/>
          <p:cNvSpPr txBox="1"/>
          <p:nvPr/>
        </p:nvSpPr>
        <p:spPr>
          <a:xfrm>
            <a:off x="720000" y="12923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eebo"/>
                <a:ea typeface="Heebo"/>
                <a:cs typeface="Heebo"/>
                <a:sym typeface="Heebo"/>
              </a:rPr>
              <a:t>You can delete this slide when you’re done editing the presentation</a:t>
            </a:r>
            <a:endParaRPr sz="1200">
              <a:solidFill>
                <a:schemeClr val="dk1"/>
              </a:solidFill>
              <a:latin typeface="Heebo"/>
              <a:ea typeface="Heebo"/>
              <a:cs typeface="Heebo"/>
              <a:sym typeface="Heebo"/>
            </a:endParaRPr>
          </a:p>
        </p:txBody>
      </p:sp>
      <p:sp>
        <p:nvSpPr>
          <p:cNvPr id="259" name="Google Shape;259;p31"/>
          <p:cNvSpPr txBox="1"/>
          <p:nvPr/>
        </p:nvSpPr>
        <p:spPr>
          <a:xfrm>
            <a:off x="715128" y="4113650"/>
            <a:ext cx="1713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eebo"/>
                <a:ea typeface="Heebo"/>
                <a:cs typeface="Heebo"/>
                <a:sym typeface="Heebo"/>
              </a:rPr>
              <a:t>For more info:</a:t>
            </a:r>
            <a:br>
              <a:rPr b="1" lang="en" sz="1000">
                <a:solidFill>
                  <a:schemeClr val="dk1"/>
                </a:solidFill>
                <a:latin typeface="Heebo"/>
                <a:ea typeface="Heebo"/>
                <a:cs typeface="Heebo"/>
                <a:sym typeface="Heebo"/>
              </a:rPr>
            </a:br>
            <a:r>
              <a:rPr b="1" lang="en" sz="1000" u="sng">
                <a:solidFill>
                  <a:schemeClr val="hlink"/>
                </a:solidFill>
                <a:latin typeface="Heebo"/>
                <a:ea typeface="Heebo"/>
                <a:cs typeface="Heebo"/>
                <a:sym typeface="Heebo"/>
                <a:hlinkClick r:id="rId12"/>
              </a:rPr>
              <a:t>Slidesgo</a:t>
            </a:r>
            <a:r>
              <a:rPr b="1" lang="en" sz="1000">
                <a:solidFill>
                  <a:schemeClr val="dk1"/>
                </a:solidFill>
                <a:latin typeface="Heebo"/>
                <a:ea typeface="Heebo"/>
                <a:cs typeface="Heebo"/>
                <a:sym typeface="Heebo"/>
              </a:rPr>
              <a:t> | </a:t>
            </a:r>
            <a:r>
              <a:rPr b="1" lang="en" sz="1000" u="sng">
                <a:solidFill>
                  <a:schemeClr val="hlink"/>
                </a:solidFill>
                <a:latin typeface="Heebo"/>
                <a:ea typeface="Heebo"/>
                <a:cs typeface="Heebo"/>
                <a:sym typeface="Heebo"/>
                <a:hlinkClick r:id="rId13"/>
              </a:rPr>
              <a:t>Blog</a:t>
            </a:r>
            <a:r>
              <a:rPr b="1" lang="en" sz="1000">
                <a:solidFill>
                  <a:schemeClr val="dk1"/>
                </a:solidFill>
                <a:latin typeface="Heebo"/>
                <a:ea typeface="Heebo"/>
                <a:cs typeface="Heebo"/>
                <a:sym typeface="Heebo"/>
              </a:rPr>
              <a:t> | </a:t>
            </a:r>
            <a:r>
              <a:rPr b="1" lang="en" sz="1000" u="sng">
                <a:solidFill>
                  <a:schemeClr val="dk1"/>
                </a:solidFill>
                <a:latin typeface="Heebo"/>
                <a:ea typeface="Heebo"/>
                <a:cs typeface="Heebo"/>
                <a:sym typeface="Heebo"/>
                <a:hlinkClick r:id="rId14">
                  <a:extLst>
                    <a:ext uri="{A12FA001-AC4F-418D-AE19-62706E023703}">
                      <ahyp:hlinkClr val="tx"/>
                    </a:ext>
                  </a:extLst>
                </a:hlinkClick>
              </a:rPr>
              <a:t>FAQs</a:t>
            </a:r>
            <a:endParaRPr b="1" sz="1000" u="sng">
              <a:solidFill>
                <a:schemeClr val="dk1"/>
              </a:solidFill>
              <a:latin typeface="Heebo"/>
              <a:ea typeface="Heebo"/>
              <a:cs typeface="Heebo"/>
              <a:sym typeface="Heebo"/>
            </a:endParaRPr>
          </a:p>
        </p:txBody>
      </p:sp>
      <p:sp>
        <p:nvSpPr>
          <p:cNvPr id="260" name="Google Shape;260;p31"/>
          <p:cNvSpPr txBox="1"/>
          <p:nvPr/>
        </p:nvSpPr>
        <p:spPr>
          <a:xfrm>
            <a:off x="3345987" y="4113650"/>
            <a:ext cx="300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eebo"/>
                <a:ea typeface="Heebo"/>
                <a:cs typeface="Heebo"/>
                <a:sym typeface="Heebo"/>
              </a:rPr>
              <a:t>You can visit our sister </a:t>
            </a:r>
            <a:r>
              <a:rPr lang="en" sz="1000">
                <a:solidFill>
                  <a:schemeClr val="dk1"/>
                </a:solidFill>
                <a:latin typeface="Heebo"/>
                <a:ea typeface="Heebo"/>
                <a:cs typeface="Heebo"/>
                <a:sym typeface="Heebo"/>
              </a:rPr>
              <a:t>projects</a:t>
            </a:r>
            <a:r>
              <a:rPr lang="en" sz="1000">
                <a:solidFill>
                  <a:schemeClr val="dk1"/>
                </a:solidFill>
                <a:latin typeface="Heebo"/>
                <a:ea typeface="Heebo"/>
                <a:cs typeface="Heebo"/>
                <a:sym typeface="Heebo"/>
              </a:rPr>
              <a:t>:</a:t>
            </a:r>
            <a:br>
              <a:rPr lang="en" sz="1000">
                <a:solidFill>
                  <a:schemeClr val="dk1"/>
                </a:solidFill>
                <a:latin typeface="Heebo"/>
                <a:ea typeface="Heebo"/>
                <a:cs typeface="Heebo"/>
                <a:sym typeface="Heebo"/>
              </a:rPr>
            </a:br>
            <a:r>
              <a:rPr b="1" lang="en" sz="1000" u="sng">
                <a:solidFill>
                  <a:schemeClr val="hlink"/>
                </a:solidFill>
                <a:latin typeface="Heebo"/>
                <a:ea typeface="Heebo"/>
                <a:cs typeface="Heebo"/>
                <a:sym typeface="Heebo"/>
                <a:hlinkClick r:id="rId15"/>
              </a:rPr>
              <a:t>Freepik</a:t>
            </a:r>
            <a:r>
              <a:rPr b="1" lang="en" sz="1000">
                <a:solidFill>
                  <a:schemeClr val="dk1"/>
                </a:solidFill>
                <a:latin typeface="Heebo"/>
                <a:ea typeface="Heebo"/>
                <a:cs typeface="Heebo"/>
                <a:sym typeface="Heebo"/>
              </a:rPr>
              <a:t> | </a:t>
            </a:r>
            <a:r>
              <a:rPr b="1" lang="en" sz="1000" u="sng">
                <a:solidFill>
                  <a:schemeClr val="hlink"/>
                </a:solidFill>
                <a:latin typeface="Heebo"/>
                <a:ea typeface="Heebo"/>
                <a:cs typeface="Heebo"/>
                <a:sym typeface="Heebo"/>
                <a:hlinkClick r:id="rId16"/>
              </a:rPr>
              <a:t>Flaticon</a:t>
            </a:r>
            <a:r>
              <a:rPr b="1" lang="en" sz="1000">
                <a:solidFill>
                  <a:schemeClr val="dk1"/>
                </a:solidFill>
                <a:latin typeface="Heebo"/>
                <a:ea typeface="Heebo"/>
                <a:cs typeface="Heebo"/>
                <a:sym typeface="Heebo"/>
              </a:rPr>
              <a:t> | </a:t>
            </a:r>
            <a:r>
              <a:rPr b="1" lang="en" sz="1000" u="sng">
                <a:solidFill>
                  <a:schemeClr val="hlink"/>
                </a:solidFill>
                <a:latin typeface="Heebo"/>
                <a:ea typeface="Heebo"/>
                <a:cs typeface="Heebo"/>
                <a:sym typeface="Heebo"/>
                <a:hlinkClick r:id="rId17"/>
              </a:rPr>
              <a:t>Storyset</a:t>
            </a:r>
            <a:r>
              <a:rPr b="1" lang="en" sz="1000">
                <a:solidFill>
                  <a:schemeClr val="dk1"/>
                </a:solidFill>
                <a:latin typeface="Heebo"/>
                <a:ea typeface="Heebo"/>
                <a:cs typeface="Heebo"/>
                <a:sym typeface="Heebo"/>
              </a:rPr>
              <a:t> | </a:t>
            </a:r>
            <a:r>
              <a:rPr b="1" lang="en" sz="1000" u="sng">
                <a:solidFill>
                  <a:schemeClr val="hlink"/>
                </a:solidFill>
                <a:latin typeface="Heebo"/>
                <a:ea typeface="Heebo"/>
                <a:cs typeface="Heebo"/>
                <a:sym typeface="Heebo"/>
                <a:hlinkClick r:id="rId18"/>
              </a:rPr>
              <a:t>Wepik</a:t>
            </a:r>
            <a:r>
              <a:rPr b="1" lang="en" sz="1000">
                <a:solidFill>
                  <a:schemeClr val="dk1"/>
                </a:solidFill>
                <a:latin typeface="Heebo"/>
                <a:ea typeface="Heebo"/>
                <a:cs typeface="Heebo"/>
                <a:sym typeface="Heebo"/>
              </a:rPr>
              <a:t> | </a:t>
            </a:r>
            <a:r>
              <a:rPr b="1" lang="en" sz="1000" u="sng">
                <a:solidFill>
                  <a:schemeClr val="hlink"/>
                </a:solidFill>
                <a:latin typeface="Heebo"/>
                <a:ea typeface="Heebo"/>
                <a:cs typeface="Heebo"/>
                <a:sym typeface="Heebo"/>
                <a:hlinkClick r:id="rId19"/>
              </a:rPr>
              <a:t>Videvo</a:t>
            </a:r>
            <a:endParaRPr b="1" sz="1000">
              <a:solidFill>
                <a:schemeClr val="dk1"/>
              </a:solidFill>
              <a:latin typeface="Heebo"/>
              <a:ea typeface="Heebo"/>
              <a:cs typeface="Heebo"/>
              <a:sym typeface="Heeb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ph type="title"/>
          </p:nvPr>
        </p:nvSpPr>
        <p:spPr>
          <a:xfrm>
            <a:off x="713225" y="1128750"/>
            <a:ext cx="4448100" cy="9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12" name="Google Shape;512;p49"/>
          <p:cNvSpPr txBox="1"/>
          <p:nvPr>
            <p:ph idx="1" type="subTitle"/>
          </p:nvPr>
        </p:nvSpPr>
        <p:spPr>
          <a:xfrm>
            <a:off x="713225" y="1910002"/>
            <a:ext cx="4448100" cy="8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 | +34 654 321 432</a:t>
            </a:r>
            <a:endParaRPr/>
          </a:p>
          <a:p>
            <a:pPr indent="0" lvl="0" marL="0" rtl="0" algn="l">
              <a:spcBef>
                <a:spcPts val="0"/>
              </a:spcBef>
              <a:spcAft>
                <a:spcPts val="0"/>
              </a:spcAft>
              <a:buNone/>
            </a:pPr>
            <a:r>
              <a:rPr lang="en"/>
              <a:t>yourwebsite.com</a:t>
            </a:r>
            <a:endParaRPr/>
          </a:p>
        </p:txBody>
      </p:sp>
      <p:sp>
        <p:nvSpPr>
          <p:cNvPr id="513" name="Google Shape;513;p49"/>
          <p:cNvSpPr txBox="1"/>
          <p:nvPr/>
        </p:nvSpPr>
        <p:spPr>
          <a:xfrm>
            <a:off x="713225" y="3866125"/>
            <a:ext cx="4151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eebo"/>
                <a:ea typeface="Heebo"/>
                <a:cs typeface="Heebo"/>
                <a:sym typeface="Heebo"/>
              </a:rPr>
              <a:t>Please keep this slide for attribution</a:t>
            </a:r>
            <a:endParaRPr sz="1000">
              <a:solidFill>
                <a:schemeClr val="dk1"/>
              </a:solidFill>
              <a:latin typeface="Heebo"/>
              <a:ea typeface="Heebo"/>
              <a:cs typeface="Heebo"/>
              <a:sym typeface="Heebo"/>
            </a:endParaRPr>
          </a:p>
        </p:txBody>
      </p:sp>
      <p:grpSp>
        <p:nvGrpSpPr>
          <p:cNvPr id="514" name="Google Shape;514;p49"/>
          <p:cNvGrpSpPr/>
          <p:nvPr/>
        </p:nvGrpSpPr>
        <p:grpSpPr>
          <a:xfrm flipH="1">
            <a:off x="4757375" y="-522586"/>
            <a:ext cx="5131526" cy="5352823"/>
            <a:chOff x="4082725" y="-420387"/>
            <a:chExt cx="5131526" cy="5352823"/>
          </a:xfrm>
        </p:grpSpPr>
        <p:pic>
          <p:nvPicPr>
            <p:cNvPr id="515" name="Google Shape;515;p49"/>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516" name="Google Shape;516;p49"/>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517" name="Google Shape;517;p49"/>
            <p:cNvPicPr preferRelativeResize="0"/>
            <p:nvPr/>
          </p:nvPicPr>
          <p:blipFill>
            <a:blip r:embed="rId5">
              <a:alphaModFix/>
            </a:blip>
            <a:stretch>
              <a:fillRect/>
            </a:stretch>
          </p:blipFill>
          <p:spPr>
            <a:xfrm>
              <a:off x="4766200" y="-420387"/>
              <a:ext cx="4283692" cy="4438841"/>
            </a:xfrm>
            <a:prstGeom prst="rect">
              <a:avLst/>
            </a:prstGeom>
            <a:noFill/>
            <a:ln>
              <a:noFill/>
            </a:ln>
          </p:spPr>
        </p:pic>
        <p:pic>
          <p:nvPicPr>
            <p:cNvPr id="518" name="Google Shape;518;p49"/>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rotWithShape="0" algn="bl" dir="2820000" dist="400050">
                <a:srgbClr val="BAFFFF"/>
              </a:outerShdw>
            </a:effectLst>
          </p:spPr>
        </p:pic>
        <p:pic>
          <p:nvPicPr>
            <p:cNvPr id="519" name="Google Shape;519;p49"/>
            <p:cNvPicPr preferRelativeResize="0"/>
            <p:nvPr/>
          </p:nvPicPr>
          <p:blipFill>
            <a:blip r:embed="rId7">
              <a:alphaModFix/>
            </a:blip>
            <a:stretch>
              <a:fillRect/>
            </a:stretch>
          </p:blipFill>
          <p:spPr>
            <a:xfrm>
              <a:off x="6767650" y="462635"/>
              <a:ext cx="1909122" cy="4438841"/>
            </a:xfrm>
            <a:prstGeom prst="rect">
              <a:avLst/>
            </a:prstGeom>
            <a:noFill/>
            <a:ln>
              <a:noFill/>
            </a:ln>
          </p:spPr>
        </p:pic>
      </p:grpSp>
      <p:grpSp>
        <p:nvGrpSpPr>
          <p:cNvPr id="520" name="Google Shape;520;p49"/>
          <p:cNvGrpSpPr/>
          <p:nvPr/>
        </p:nvGrpSpPr>
        <p:grpSpPr>
          <a:xfrm>
            <a:off x="794911" y="2815024"/>
            <a:ext cx="463244" cy="463180"/>
            <a:chOff x="266768" y="1721375"/>
            <a:chExt cx="397907" cy="397887"/>
          </a:xfrm>
        </p:grpSpPr>
        <p:sp>
          <p:nvSpPr>
            <p:cNvPr id="521" name="Google Shape;521;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9"/>
          <p:cNvGrpSpPr/>
          <p:nvPr/>
        </p:nvGrpSpPr>
        <p:grpSpPr>
          <a:xfrm>
            <a:off x="2115195" y="2815024"/>
            <a:ext cx="463220" cy="463180"/>
            <a:chOff x="1379798" y="1723250"/>
            <a:chExt cx="397887" cy="397887"/>
          </a:xfrm>
        </p:grpSpPr>
        <p:sp>
          <p:nvSpPr>
            <p:cNvPr id="524" name="Google Shape;524;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49"/>
          <p:cNvGrpSpPr/>
          <p:nvPr/>
        </p:nvGrpSpPr>
        <p:grpSpPr>
          <a:xfrm>
            <a:off x="1455078" y="2815024"/>
            <a:ext cx="463195" cy="463180"/>
            <a:chOff x="864491" y="1723250"/>
            <a:chExt cx="397866" cy="397887"/>
          </a:xfrm>
        </p:grpSpPr>
        <p:sp>
          <p:nvSpPr>
            <p:cNvPr id="529" name="Google Shape;529;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9"/>
          <p:cNvGrpSpPr/>
          <p:nvPr/>
        </p:nvGrpSpPr>
        <p:grpSpPr>
          <a:xfrm>
            <a:off x="2775337" y="2814177"/>
            <a:ext cx="464875" cy="464875"/>
            <a:chOff x="1190625" y="238125"/>
            <a:chExt cx="5235075" cy="5235075"/>
          </a:xfrm>
        </p:grpSpPr>
        <p:sp>
          <p:nvSpPr>
            <p:cNvPr id="533" name="Google Shape;533;p4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540" name="Google Shape;540;p50"/>
          <p:cNvGrpSpPr/>
          <p:nvPr/>
        </p:nvGrpSpPr>
        <p:grpSpPr>
          <a:xfrm>
            <a:off x="720000" y="3829740"/>
            <a:ext cx="376813" cy="332550"/>
            <a:chOff x="720000" y="3829740"/>
            <a:chExt cx="376813" cy="332550"/>
          </a:xfrm>
        </p:grpSpPr>
        <p:sp>
          <p:nvSpPr>
            <p:cNvPr id="541" name="Google Shape;541;p50"/>
            <p:cNvSpPr/>
            <p:nvPr/>
          </p:nvSpPr>
          <p:spPr>
            <a:xfrm>
              <a:off x="720000" y="3829740"/>
              <a:ext cx="376813" cy="222186"/>
            </a:xfrm>
            <a:custGeom>
              <a:rect b="b" l="l" r="r" t="t"/>
              <a:pathLst>
                <a:path extrusionOk="0" h="763" w="1294">
                  <a:moveTo>
                    <a:pt x="0" y="0"/>
                  </a:moveTo>
                  <a:lnTo>
                    <a:pt x="0" y="763"/>
                  </a:lnTo>
                  <a:lnTo>
                    <a:pt x="1294" y="763"/>
                  </a:lnTo>
                  <a:lnTo>
                    <a:pt x="1294" y="0"/>
                  </a:lnTo>
                  <a:lnTo>
                    <a:pt x="0" y="0"/>
                  </a:lnTo>
                  <a:moveTo>
                    <a:pt x="1105" y="533"/>
                  </a:moveTo>
                  <a:lnTo>
                    <a:pt x="1029" y="533"/>
                  </a:lnTo>
                  <a:lnTo>
                    <a:pt x="1029" y="457"/>
                  </a:lnTo>
                  <a:lnTo>
                    <a:pt x="953" y="457"/>
                  </a:lnTo>
                  <a:lnTo>
                    <a:pt x="953" y="687"/>
                  </a:lnTo>
                  <a:lnTo>
                    <a:pt x="341" y="687"/>
                  </a:lnTo>
                  <a:lnTo>
                    <a:pt x="341" y="457"/>
                  </a:lnTo>
                  <a:lnTo>
                    <a:pt x="265" y="457"/>
                  </a:lnTo>
                  <a:lnTo>
                    <a:pt x="265" y="533"/>
                  </a:lnTo>
                  <a:lnTo>
                    <a:pt x="190" y="533"/>
                  </a:lnTo>
                  <a:lnTo>
                    <a:pt x="190" y="305"/>
                  </a:lnTo>
                  <a:lnTo>
                    <a:pt x="265" y="305"/>
                  </a:lnTo>
                  <a:lnTo>
                    <a:pt x="265" y="381"/>
                  </a:lnTo>
                  <a:lnTo>
                    <a:pt x="341" y="381"/>
                  </a:lnTo>
                  <a:lnTo>
                    <a:pt x="341" y="151"/>
                  </a:lnTo>
                  <a:lnTo>
                    <a:pt x="953" y="151"/>
                  </a:lnTo>
                  <a:lnTo>
                    <a:pt x="953" y="381"/>
                  </a:lnTo>
                  <a:lnTo>
                    <a:pt x="1029" y="381"/>
                  </a:lnTo>
                  <a:lnTo>
                    <a:pt x="1029" y="305"/>
                  </a:lnTo>
                  <a:lnTo>
                    <a:pt x="1105" y="305"/>
                  </a:lnTo>
                  <a:lnTo>
                    <a:pt x="1105" y="53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2" name="Google Shape;542;p50"/>
            <p:cNvSpPr/>
            <p:nvPr/>
          </p:nvSpPr>
          <p:spPr>
            <a:xfrm>
              <a:off x="841431" y="3895842"/>
              <a:ext cx="133952" cy="111821"/>
            </a:xfrm>
            <a:custGeom>
              <a:rect b="b" l="l" r="r" t="t"/>
              <a:pathLst>
                <a:path extrusionOk="0" h="384" w="460">
                  <a:moveTo>
                    <a:pt x="0" y="384"/>
                  </a:moveTo>
                  <a:lnTo>
                    <a:pt x="460" y="384"/>
                  </a:lnTo>
                  <a:lnTo>
                    <a:pt x="460" y="0"/>
                  </a:lnTo>
                  <a:lnTo>
                    <a:pt x="0" y="0"/>
                  </a:lnTo>
                  <a:lnTo>
                    <a:pt x="0" y="384"/>
                  </a:lnTo>
                  <a:moveTo>
                    <a:pt x="309" y="76"/>
                  </a:moveTo>
                  <a:lnTo>
                    <a:pt x="384" y="76"/>
                  </a:lnTo>
                  <a:lnTo>
                    <a:pt x="384" y="152"/>
                  </a:lnTo>
                  <a:lnTo>
                    <a:pt x="309" y="152"/>
                  </a:lnTo>
                  <a:lnTo>
                    <a:pt x="309" y="76"/>
                  </a:lnTo>
                  <a:moveTo>
                    <a:pt x="76" y="76"/>
                  </a:moveTo>
                  <a:lnTo>
                    <a:pt x="152" y="76"/>
                  </a:lnTo>
                  <a:lnTo>
                    <a:pt x="152" y="152"/>
                  </a:lnTo>
                  <a:lnTo>
                    <a:pt x="76" y="152"/>
                  </a:lnTo>
                  <a:lnTo>
                    <a:pt x="76" y="76"/>
                  </a:lnTo>
                  <a:moveTo>
                    <a:pt x="76" y="228"/>
                  </a:moveTo>
                  <a:lnTo>
                    <a:pt x="384" y="228"/>
                  </a:lnTo>
                  <a:lnTo>
                    <a:pt x="384" y="303"/>
                  </a:lnTo>
                  <a:lnTo>
                    <a:pt x="76" y="303"/>
                  </a:lnTo>
                  <a:lnTo>
                    <a:pt x="76" y="2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3" name="Google Shape;543;p50"/>
            <p:cNvSpPr/>
            <p:nvPr/>
          </p:nvSpPr>
          <p:spPr>
            <a:xfrm>
              <a:off x="720000" y="4074056"/>
              <a:ext cx="376813" cy="88234"/>
            </a:xfrm>
            <a:custGeom>
              <a:rect b="b" l="l" r="r" t="t"/>
              <a:pathLst>
                <a:path extrusionOk="0" h="303" w="1294">
                  <a:moveTo>
                    <a:pt x="0" y="151"/>
                  </a:moveTo>
                  <a:lnTo>
                    <a:pt x="496" y="151"/>
                  </a:lnTo>
                  <a:lnTo>
                    <a:pt x="496" y="227"/>
                  </a:lnTo>
                  <a:lnTo>
                    <a:pt x="152" y="227"/>
                  </a:lnTo>
                  <a:lnTo>
                    <a:pt x="152" y="303"/>
                  </a:lnTo>
                  <a:lnTo>
                    <a:pt x="1143" y="303"/>
                  </a:lnTo>
                  <a:lnTo>
                    <a:pt x="1143" y="227"/>
                  </a:lnTo>
                  <a:lnTo>
                    <a:pt x="799" y="227"/>
                  </a:lnTo>
                  <a:lnTo>
                    <a:pt x="799" y="151"/>
                  </a:lnTo>
                  <a:lnTo>
                    <a:pt x="1294" y="151"/>
                  </a:lnTo>
                  <a:lnTo>
                    <a:pt x="1294" y="0"/>
                  </a:lnTo>
                  <a:lnTo>
                    <a:pt x="0" y="0"/>
                  </a:lnTo>
                  <a:lnTo>
                    <a:pt x="0" y="15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44" name="Google Shape;544;p50"/>
          <p:cNvGrpSpPr/>
          <p:nvPr/>
        </p:nvGrpSpPr>
        <p:grpSpPr>
          <a:xfrm>
            <a:off x="1534196" y="3807608"/>
            <a:ext cx="376813" cy="376813"/>
            <a:chOff x="1534196" y="3807608"/>
            <a:chExt cx="376813" cy="376813"/>
          </a:xfrm>
        </p:grpSpPr>
        <p:sp>
          <p:nvSpPr>
            <p:cNvPr id="545" name="Google Shape;545;p50"/>
            <p:cNvSpPr/>
            <p:nvPr/>
          </p:nvSpPr>
          <p:spPr>
            <a:xfrm>
              <a:off x="1677758" y="3941269"/>
              <a:ext cx="33779" cy="109200"/>
            </a:xfrm>
            <a:custGeom>
              <a:rect b="b" l="l" r="r" t="t"/>
              <a:pathLst>
                <a:path extrusionOk="0" h="375" w="116">
                  <a:moveTo>
                    <a:pt x="116" y="0"/>
                  </a:moveTo>
                  <a:cubicBezTo>
                    <a:pt x="102" y="4"/>
                    <a:pt x="89" y="9"/>
                    <a:pt x="77" y="16"/>
                  </a:cubicBezTo>
                  <a:cubicBezTo>
                    <a:pt x="53" y="30"/>
                    <a:pt x="34" y="49"/>
                    <a:pt x="20" y="73"/>
                  </a:cubicBezTo>
                  <a:cubicBezTo>
                    <a:pt x="7" y="96"/>
                    <a:pt x="0" y="123"/>
                    <a:pt x="0" y="150"/>
                  </a:cubicBezTo>
                  <a:lnTo>
                    <a:pt x="0" y="226"/>
                  </a:lnTo>
                  <a:cubicBezTo>
                    <a:pt x="0" y="253"/>
                    <a:pt x="7" y="279"/>
                    <a:pt x="20" y="303"/>
                  </a:cubicBezTo>
                  <a:cubicBezTo>
                    <a:pt x="34" y="326"/>
                    <a:pt x="53" y="346"/>
                    <a:pt x="77" y="359"/>
                  </a:cubicBezTo>
                  <a:cubicBezTo>
                    <a:pt x="89" y="366"/>
                    <a:pt x="102" y="372"/>
                    <a:pt x="116" y="375"/>
                  </a:cubicBezTo>
                  <a:lnTo>
                    <a:pt x="116"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6" name="Google Shape;546;p50"/>
            <p:cNvSpPr/>
            <p:nvPr/>
          </p:nvSpPr>
          <p:spPr>
            <a:xfrm>
              <a:off x="1733669" y="3941269"/>
              <a:ext cx="33779" cy="109200"/>
            </a:xfrm>
            <a:custGeom>
              <a:rect b="b" l="l" r="r" t="t"/>
              <a:pathLst>
                <a:path extrusionOk="0" h="375" w="116">
                  <a:moveTo>
                    <a:pt x="0" y="375"/>
                  </a:moveTo>
                  <a:cubicBezTo>
                    <a:pt x="14" y="372"/>
                    <a:pt x="27" y="366"/>
                    <a:pt x="39" y="359"/>
                  </a:cubicBezTo>
                  <a:cubicBezTo>
                    <a:pt x="62" y="346"/>
                    <a:pt x="82" y="326"/>
                    <a:pt x="95" y="303"/>
                  </a:cubicBezTo>
                  <a:cubicBezTo>
                    <a:pt x="109" y="279"/>
                    <a:pt x="116" y="253"/>
                    <a:pt x="116" y="226"/>
                  </a:cubicBezTo>
                  <a:lnTo>
                    <a:pt x="116" y="150"/>
                  </a:lnTo>
                  <a:cubicBezTo>
                    <a:pt x="116" y="123"/>
                    <a:pt x="109" y="96"/>
                    <a:pt x="95" y="73"/>
                  </a:cubicBezTo>
                  <a:cubicBezTo>
                    <a:pt x="82" y="49"/>
                    <a:pt x="62" y="30"/>
                    <a:pt x="39" y="16"/>
                  </a:cubicBezTo>
                  <a:cubicBezTo>
                    <a:pt x="27" y="9"/>
                    <a:pt x="14" y="4"/>
                    <a:pt x="0" y="0"/>
                  </a:cubicBezTo>
                  <a:lnTo>
                    <a:pt x="0" y="37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7" name="Google Shape;547;p50"/>
            <p:cNvSpPr/>
            <p:nvPr/>
          </p:nvSpPr>
          <p:spPr>
            <a:xfrm>
              <a:off x="1534196" y="3807608"/>
              <a:ext cx="376813" cy="376813"/>
            </a:xfrm>
            <a:custGeom>
              <a:rect b="b" l="l" r="r" t="t"/>
              <a:pathLst>
                <a:path extrusionOk="0" h="1294" w="1294">
                  <a:moveTo>
                    <a:pt x="1294" y="379"/>
                  </a:moveTo>
                  <a:lnTo>
                    <a:pt x="1294" y="303"/>
                  </a:lnTo>
                  <a:lnTo>
                    <a:pt x="1067" y="303"/>
                  </a:lnTo>
                  <a:lnTo>
                    <a:pt x="1067" y="227"/>
                  </a:lnTo>
                  <a:lnTo>
                    <a:pt x="991" y="227"/>
                  </a:lnTo>
                  <a:lnTo>
                    <a:pt x="991" y="0"/>
                  </a:lnTo>
                  <a:lnTo>
                    <a:pt x="915" y="0"/>
                  </a:lnTo>
                  <a:lnTo>
                    <a:pt x="915" y="227"/>
                  </a:lnTo>
                  <a:lnTo>
                    <a:pt x="838" y="227"/>
                  </a:lnTo>
                  <a:lnTo>
                    <a:pt x="838" y="0"/>
                  </a:lnTo>
                  <a:lnTo>
                    <a:pt x="762" y="0"/>
                  </a:lnTo>
                  <a:lnTo>
                    <a:pt x="762" y="227"/>
                  </a:lnTo>
                  <a:lnTo>
                    <a:pt x="685" y="227"/>
                  </a:lnTo>
                  <a:lnTo>
                    <a:pt x="685" y="0"/>
                  </a:lnTo>
                  <a:lnTo>
                    <a:pt x="609" y="0"/>
                  </a:lnTo>
                  <a:lnTo>
                    <a:pt x="609" y="227"/>
                  </a:lnTo>
                  <a:lnTo>
                    <a:pt x="532" y="227"/>
                  </a:lnTo>
                  <a:lnTo>
                    <a:pt x="532" y="0"/>
                  </a:lnTo>
                  <a:lnTo>
                    <a:pt x="456" y="0"/>
                  </a:lnTo>
                  <a:lnTo>
                    <a:pt x="456" y="227"/>
                  </a:lnTo>
                  <a:lnTo>
                    <a:pt x="379" y="227"/>
                  </a:lnTo>
                  <a:lnTo>
                    <a:pt x="379" y="0"/>
                  </a:lnTo>
                  <a:lnTo>
                    <a:pt x="303" y="0"/>
                  </a:lnTo>
                  <a:lnTo>
                    <a:pt x="303" y="227"/>
                  </a:lnTo>
                  <a:lnTo>
                    <a:pt x="227" y="227"/>
                  </a:lnTo>
                  <a:lnTo>
                    <a:pt x="227" y="303"/>
                  </a:lnTo>
                  <a:lnTo>
                    <a:pt x="0" y="303"/>
                  </a:lnTo>
                  <a:lnTo>
                    <a:pt x="0" y="379"/>
                  </a:lnTo>
                  <a:lnTo>
                    <a:pt x="227" y="379"/>
                  </a:lnTo>
                  <a:lnTo>
                    <a:pt x="227" y="456"/>
                  </a:lnTo>
                  <a:lnTo>
                    <a:pt x="0" y="456"/>
                  </a:lnTo>
                  <a:lnTo>
                    <a:pt x="0" y="532"/>
                  </a:lnTo>
                  <a:lnTo>
                    <a:pt x="227" y="532"/>
                  </a:lnTo>
                  <a:lnTo>
                    <a:pt x="227" y="609"/>
                  </a:lnTo>
                  <a:lnTo>
                    <a:pt x="0" y="609"/>
                  </a:lnTo>
                  <a:lnTo>
                    <a:pt x="0" y="685"/>
                  </a:lnTo>
                  <a:lnTo>
                    <a:pt x="227" y="685"/>
                  </a:lnTo>
                  <a:lnTo>
                    <a:pt x="227" y="762"/>
                  </a:lnTo>
                  <a:lnTo>
                    <a:pt x="0" y="762"/>
                  </a:lnTo>
                  <a:lnTo>
                    <a:pt x="0" y="838"/>
                  </a:lnTo>
                  <a:lnTo>
                    <a:pt x="227" y="838"/>
                  </a:lnTo>
                  <a:lnTo>
                    <a:pt x="227" y="915"/>
                  </a:lnTo>
                  <a:lnTo>
                    <a:pt x="0" y="915"/>
                  </a:lnTo>
                  <a:lnTo>
                    <a:pt x="0" y="991"/>
                  </a:lnTo>
                  <a:lnTo>
                    <a:pt x="227" y="991"/>
                  </a:lnTo>
                  <a:lnTo>
                    <a:pt x="227" y="1066"/>
                  </a:lnTo>
                  <a:lnTo>
                    <a:pt x="303" y="1066"/>
                  </a:lnTo>
                  <a:lnTo>
                    <a:pt x="303" y="1294"/>
                  </a:lnTo>
                  <a:lnTo>
                    <a:pt x="379" y="1294"/>
                  </a:lnTo>
                  <a:lnTo>
                    <a:pt x="379" y="1066"/>
                  </a:lnTo>
                  <a:lnTo>
                    <a:pt x="456" y="1066"/>
                  </a:lnTo>
                  <a:lnTo>
                    <a:pt x="456" y="1294"/>
                  </a:lnTo>
                  <a:lnTo>
                    <a:pt x="532" y="1294"/>
                  </a:lnTo>
                  <a:lnTo>
                    <a:pt x="532" y="1066"/>
                  </a:lnTo>
                  <a:lnTo>
                    <a:pt x="609" y="1066"/>
                  </a:lnTo>
                  <a:lnTo>
                    <a:pt x="609" y="1294"/>
                  </a:lnTo>
                  <a:lnTo>
                    <a:pt x="685" y="1294"/>
                  </a:lnTo>
                  <a:lnTo>
                    <a:pt x="685" y="1066"/>
                  </a:lnTo>
                  <a:lnTo>
                    <a:pt x="762" y="1066"/>
                  </a:lnTo>
                  <a:lnTo>
                    <a:pt x="762" y="1294"/>
                  </a:lnTo>
                  <a:lnTo>
                    <a:pt x="838" y="1294"/>
                  </a:lnTo>
                  <a:lnTo>
                    <a:pt x="838" y="1066"/>
                  </a:lnTo>
                  <a:lnTo>
                    <a:pt x="915" y="1066"/>
                  </a:lnTo>
                  <a:lnTo>
                    <a:pt x="915" y="1294"/>
                  </a:lnTo>
                  <a:lnTo>
                    <a:pt x="991" y="1294"/>
                  </a:lnTo>
                  <a:lnTo>
                    <a:pt x="991" y="1066"/>
                  </a:lnTo>
                  <a:lnTo>
                    <a:pt x="1067" y="1066"/>
                  </a:lnTo>
                  <a:lnTo>
                    <a:pt x="1067" y="991"/>
                  </a:lnTo>
                  <a:lnTo>
                    <a:pt x="1294" y="991"/>
                  </a:lnTo>
                  <a:lnTo>
                    <a:pt x="1294" y="915"/>
                  </a:lnTo>
                  <a:lnTo>
                    <a:pt x="1067" y="915"/>
                  </a:lnTo>
                  <a:lnTo>
                    <a:pt x="1067" y="838"/>
                  </a:lnTo>
                  <a:lnTo>
                    <a:pt x="1294" y="838"/>
                  </a:lnTo>
                  <a:lnTo>
                    <a:pt x="1294" y="762"/>
                  </a:lnTo>
                  <a:lnTo>
                    <a:pt x="1067" y="762"/>
                  </a:lnTo>
                  <a:lnTo>
                    <a:pt x="1067" y="685"/>
                  </a:lnTo>
                  <a:lnTo>
                    <a:pt x="1294" y="685"/>
                  </a:lnTo>
                  <a:lnTo>
                    <a:pt x="1294" y="609"/>
                  </a:lnTo>
                  <a:lnTo>
                    <a:pt x="1067" y="609"/>
                  </a:lnTo>
                  <a:lnTo>
                    <a:pt x="1067" y="532"/>
                  </a:lnTo>
                  <a:lnTo>
                    <a:pt x="1294" y="532"/>
                  </a:lnTo>
                  <a:lnTo>
                    <a:pt x="1294" y="456"/>
                  </a:lnTo>
                  <a:lnTo>
                    <a:pt x="1067" y="456"/>
                  </a:lnTo>
                  <a:lnTo>
                    <a:pt x="1067" y="379"/>
                  </a:lnTo>
                  <a:lnTo>
                    <a:pt x="1294" y="379"/>
                  </a:lnTo>
                  <a:moveTo>
                    <a:pt x="877" y="609"/>
                  </a:moveTo>
                  <a:lnTo>
                    <a:pt x="877" y="685"/>
                  </a:lnTo>
                  <a:cubicBezTo>
                    <a:pt x="877" y="812"/>
                    <a:pt x="774" y="915"/>
                    <a:pt x="647" y="915"/>
                  </a:cubicBezTo>
                  <a:cubicBezTo>
                    <a:pt x="520" y="915"/>
                    <a:pt x="417" y="812"/>
                    <a:pt x="417" y="685"/>
                  </a:cubicBezTo>
                  <a:lnTo>
                    <a:pt x="417" y="609"/>
                  </a:lnTo>
                  <a:cubicBezTo>
                    <a:pt x="417" y="482"/>
                    <a:pt x="520" y="379"/>
                    <a:pt x="647" y="379"/>
                  </a:cubicBezTo>
                  <a:cubicBezTo>
                    <a:pt x="774" y="379"/>
                    <a:pt x="877" y="482"/>
                    <a:pt x="877" y="60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48" name="Google Shape;548;p50"/>
          <p:cNvGrpSpPr/>
          <p:nvPr/>
        </p:nvGrpSpPr>
        <p:grpSpPr>
          <a:xfrm>
            <a:off x="2405759" y="3807608"/>
            <a:ext cx="267322" cy="376812"/>
            <a:chOff x="2405759" y="3807608"/>
            <a:chExt cx="267322" cy="376812"/>
          </a:xfrm>
        </p:grpSpPr>
        <p:sp>
          <p:nvSpPr>
            <p:cNvPr id="549" name="Google Shape;549;p50"/>
            <p:cNvSpPr/>
            <p:nvPr/>
          </p:nvSpPr>
          <p:spPr>
            <a:xfrm>
              <a:off x="2405759" y="3807608"/>
              <a:ext cx="267322" cy="332550"/>
            </a:xfrm>
            <a:custGeom>
              <a:rect b="b" l="l" r="r" t="t"/>
              <a:pathLst>
                <a:path extrusionOk="0" h="1142" w="918">
                  <a:moveTo>
                    <a:pt x="842" y="1142"/>
                  </a:moveTo>
                  <a:lnTo>
                    <a:pt x="842" y="1116"/>
                  </a:lnTo>
                  <a:cubicBezTo>
                    <a:pt x="842" y="1089"/>
                    <a:pt x="835" y="1063"/>
                    <a:pt x="822" y="1040"/>
                  </a:cubicBezTo>
                  <a:cubicBezTo>
                    <a:pt x="809" y="1017"/>
                    <a:pt x="789" y="998"/>
                    <a:pt x="766" y="984"/>
                  </a:cubicBezTo>
                  <a:cubicBezTo>
                    <a:pt x="755" y="977"/>
                    <a:pt x="742" y="972"/>
                    <a:pt x="729" y="969"/>
                  </a:cubicBezTo>
                  <a:lnTo>
                    <a:pt x="729" y="926"/>
                  </a:lnTo>
                  <a:cubicBezTo>
                    <a:pt x="729" y="906"/>
                    <a:pt x="723" y="887"/>
                    <a:pt x="713" y="869"/>
                  </a:cubicBezTo>
                  <a:cubicBezTo>
                    <a:pt x="703" y="852"/>
                    <a:pt x="689" y="838"/>
                    <a:pt x="672" y="828"/>
                  </a:cubicBezTo>
                  <a:cubicBezTo>
                    <a:pt x="654" y="818"/>
                    <a:pt x="635" y="812"/>
                    <a:pt x="615" y="812"/>
                  </a:cubicBezTo>
                  <a:lnTo>
                    <a:pt x="190" y="812"/>
                  </a:lnTo>
                  <a:cubicBezTo>
                    <a:pt x="184" y="812"/>
                    <a:pt x="178" y="810"/>
                    <a:pt x="173" y="807"/>
                  </a:cubicBezTo>
                  <a:cubicBezTo>
                    <a:pt x="167" y="804"/>
                    <a:pt x="162" y="799"/>
                    <a:pt x="159" y="793"/>
                  </a:cubicBezTo>
                  <a:cubicBezTo>
                    <a:pt x="156" y="788"/>
                    <a:pt x="154" y="781"/>
                    <a:pt x="154" y="774"/>
                  </a:cubicBezTo>
                  <a:cubicBezTo>
                    <a:pt x="154" y="768"/>
                    <a:pt x="156" y="761"/>
                    <a:pt x="159" y="755"/>
                  </a:cubicBezTo>
                  <a:cubicBezTo>
                    <a:pt x="162" y="750"/>
                    <a:pt x="167" y="745"/>
                    <a:pt x="173" y="742"/>
                  </a:cubicBezTo>
                  <a:cubicBezTo>
                    <a:pt x="178" y="739"/>
                    <a:pt x="184" y="737"/>
                    <a:pt x="190" y="737"/>
                  </a:cubicBezTo>
                  <a:lnTo>
                    <a:pt x="383" y="737"/>
                  </a:lnTo>
                  <a:cubicBezTo>
                    <a:pt x="403" y="736"/>
                    <a:pt x="423" y="731"/>
                    <a:pt x="440" y="721"/>
                  </a:cubicBezTo>
                  <a:cubicBezTo>
                    <a:pt x="457" y="711"/>
                    <a:pt x="472" y="697"/>
                    <a:pt x="482" y="680"/>
                  </a:cubicBezTo>
                  <a:cubicBezTo>
                    <a:pt x="492" y="662"/>
                    <a:pt x="497" y="643"/>
                    <a:pt x="497" y="623"/>
                  </a:cubicBezTo>
                  <a:lnTo>
                    <a:pt x="497" y="585"/>
                  </a:lnTo>
                  <a:lnTo>
                    <a:pt x="731" y="585"/>
                  </a:lnTo>
                  <a:cubicBezTo>
                    <a:pt x="764" y="585"/>
                    <a:pt x="796" y="576"/>
                    <a:pt x="825" y="560"/>
                  </a:cubicBezTo>
                  <a:cubicBezTo>
                    <a:pt x="853" y="543"/>
                    <a:pt x="876" y="520"/>
                    <a:pt x="893" y="491"/>
                  </a:cubicBezTo>
                  <a:cubicBezTo>
                    <a:pt x="909" y="463"/>
                    <a:pt x="918" y="430"/>
                    <a:pt x="918" y="397"/>
                  </a:cubicBezTo>
                  <a:cubicBezTo>
                    <a:pt x="918" y="365"/>
                    <a:pt x="909" y="333"/>
                    <a:pt x="893" y="304"/>
                  </a:cubicBezTo>
                  <a:cubicBezTo>
                    <a:pt x="876" y="276"/>
                    <a:pt x="853" y="252"/>
                    <a:pt x="825" y="235"/>
                  </a:cubicBezTo>
                  <a:cubicBezTo>
                    <a:pt x="812" y="228"/>
                    <a:pt x="798" y="222"/>
                    <a:pt x="784" y="218"/>
                  </a:cubicBezTo>
                  <a:cubicBezTo>
                    <a:pt x="770" y="95"/>
                    <a:pt x="665" y="0"/>
                    <a:pt x="538" y="0"/>
                  </a:cubicBezTo>
                  <a:cubicBezTo>
                    <a:pt x="537" y="0"/>
                    <a:pt x="537" y="0"/>
                    <a:pt x="537" y="0"/>
                  </a:cubicBezTo>
                  <a:cubicBezTo>
                    <a:pt x="494" y="0"/>
                    <a:pt x="451" y="11"/>
                    <a:pt x="414" y="33"/>
                  </a:cubicBezTo>
                  <a:cubicBezTo>
                    <a:pt x="401" y="40"/>
                    <a:pt x="388" y="49"/>
                    <a:pt x="377" y="59"/>
                  </a:cubicBezTo>
                  <a:cubicBezTo>
                    <a:pt x="360" y="55"/>
                    <a:pt x="344" y="53"/>
                    <a:pt x="327" y="53"/>
                  </a:cubicBezTo>
                  <a:cubicBezTo>
                    <a:pt x="293" y="53"/>
                    <a:pt x="259" y="62"/>
                    <a:pt x="230" y="79"/>
                  </a:cubicBezTo>
                  <a:cubicBezTo>
                    <a:pt x="200" y="96"/>
                    <a:pt x="175" y="121"/>
                    <a:pt x="158" y="151"/>
                  </a:cubicBezTo>
                  <a:cubicBezTo>
                    <a:pt x="146" y="171"/>
                    <a:pt x="138" y="194"/>
                    <a:pt x="134" y="218"/>
                  </a:cubicBezTo>
                  <a:cubicBezTo>
                    <a:pt x="120" y="222"/>
                    <a:pt x="106" y="228"/>
                    <a:pt x="94" y="235"/>
                  </a:cubicBezTo>
                  <a:cubicBezTo>
                    <a:pt x="65" y="252"/>
                    <a:pt x="41" y="276"/>
                    <a:pt x="25" y="304"/>
                  </a:cubicBezTo>
                  <a:cubicBezTo>
                    <a:pt x="8" y="333"/>
                    <a:pt x="0" y="365"/>
                    <a:pt x="0" y="397"/>
                  </a:cubicBezTo>
                  <a:cubicBezTo>
                    <a:pt x="0" y="430"/>
                    <a:pt x="8" y="463"/>
                    <a:pt x="25" y="491"/>
                  </a:cubicBezTo>
                  <a:cubicBezTo>
                    <a:pt x="41" y="520"/>
                    <a:pt x="65" y="544"/>
                    <a:pt x="94" y="560"/>
                  </a:cubicBezTo>
                  <a:cubicBezTo>
                    <a:pt x="122" y="577"/>
                    <a:pt x="154" y="585"/>
                    <a:pt x="187" y="585"/>
                  </a:cubicBezTo>
                  <a:lnTo>
                    <a:pt x="187" y="585"/>
                  </a:lnTo>
                  <a:lnTo>
                    <a:pt x="421" y="585"/>
                  </a:lnTo>
                  <a:lnTo>
                    <a:pt x="421" y="623"/>
                  </a:lnTo>
                  <a:cubicBezTo>
                    <a:pt x="421" y="629"/>
                    <a:pt x="419" y="636"/>
                    <a:pt x="416" y="642"/>
                  </a:cubicBezTo>
                  <a:cubicBezTo>
                    <a:pt x="413" y="648"/>
                    <a:pt x="408" y="653"/>
                    <a:pt x="402" y="656"/>
                  </a:cubicBezTo>
                  <a:cubicBezTo>
                    <a:pt x="396" y="660"/>
                    <a:pt x="390" y="661"/>
                    <a:pt x="383" y="661"/>
                  </a:cubicBezTo>
                  <a:lnTo>
                    <a:pt x="190" y="661"/>
                  </a:lnTo>
                  <a:cubicBezTo>
                    <a:pt x="170" y="661"/>
                    <a:pt x="150" y="666"/>
                    <a:pt x="133" y="676"/>
                  </a:cubicBezTo>
                  <a:cubicBezTo>
                    <a:pt x="115" y="686"/>
                    <a:pt x="101" y="701"/>
                    <a:pt x="91" y="718"/>
                  </a:cubicBezTo>
                  <a:cubicBezTo>
                    <a:pt x="81" y="736"/>
                    <a:pt x="76" y="755"/>
                    <a:pt x="76" y="775"/>
                  </a:cubicBezTo>
                  <a:cubicBezTo>
                    <a:pt x="76" y="795"/>
                    <a:pt x="81" y="814"/>
                    <a:pt x="91" y="831"/>
                  </a:cubicBezTo>
                  <a:cubicBezTo>
                    <a:pt x="101" y="849"/>
                    <a:pt x="115" y="863"/>
                    <a:pt x="133" y="873"/>
                  </a:cubicBezTo>
                  <a:cubicBezTo>
                    <a:pt x="150" y="883"/>
                    <a:pt x="170" y="888"/>
                    <a:pt x="190" y="888"/>
                  </a:cubicBezTo>
                  <a:lnTo>
                    <a:pt x="615" y="888"/>
                  </a:lnTo>
                  <a:cubicBezTo>
                    <a:pt x="621" y="888"/>
                    <a:pt x="628" y="890"/>
                    <a:pt x="634" y="893"/>
                  </a:cubicBezTo>
                  <a:cubicBezTo>
                    <a:pt x="639" y="897"/>
                    <a:pt x="644" y="902"/>
                    <a:pt x="648" y="907"/>
                  </a:cubicBezTo>
                  <a:cubicBezTo>
                    <a:pt x="651" y="913"/>
                    <a:pt x="653" y="920"/>
                    <a:pt x="653" y="926"/>
                  </a:cubicBezTo>
                  <a:lnTo>
                    <a:pt x="653" y="969"/>
                  </a:lnTo>
                  <a:cubicBezTo>
                    <a:pt x="639" y="972"/>
                    <a:pt x="627" y="978"/>
                    <a:pt x="615" y="984"/>
                  </a:cubicBezTo>
                  <a:cubicBezTo>
                    <a:pt x="592" y="998"/>
                    <a:pt x="573" y="1017"/>
                    <a:pt x="559" y="1040"/>
                  </a:cubicBezTo>
                  <a:cubicBezTo>
                    <a:pt x="546" y="1063"/>
                    <a:pt x="539" y="1089"/>
                    <a:pt x="539" y="1116"/>
                  </a:cubicBezTo>
                  <a:lnTo>
                    <a:pt x="539" y="1142"/>
                  </a:lnTo>
                  <a:lnTo>
                    <a:pt x="842" y="114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0" name="Google Shape;550;p50"/>
            <p:cNvSpPr/>
            <p:nvPr/>
          </p:nvSpPr>
          <p:spPr>
            <a:xfrm>
              <a:off x="2628819" y="4162289"/>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1" name="Google Shape;551;p50"/>
            <p:cNvSpPr/>
            <p:nvPr/>
          </p:nvSpPr>
          <p:spPr>
            <a:xfrm>
              <a:off x="2562716" y="4162289"/>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52" name="Google Shape;552;p50"/>
          <p:cNvGrpSpPr/>
          <p:nvPr/>
        </p:nvGrpSpPr>
        <p:grpSpPr>
          <a:xfrm>
            <a:off x="3194039" y="3807608"/>
            <a:ext cx="319155" cy="376813"/>
            <a:chOff x="3194039" y="3807608"/>
            <a:chExt cx="319155" cy="376813"/>
          </a:xfrm>
        </p:grpSpPr>
        <p:sp>
          <p:nvSpPr>
            <p:cNvPr id="553" name="Google Shape;553;p50"/>
            <p:cNvSpPr/>
            <p:nvPr/>
          </p:nvSpPr>
          <p:spPr>
            <a:xfrm>
              <a:off x="3320420" y="3973883"/>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4" name="Google Shape;554;p50"/>
            <p:cNvSpPr/>
            <p:nvPr/>
          </p:nvSpPr>
          <p:spPr>
            <a:xfrm>
              <a:off x="3276157" y="3929621"/>
              <a:ext cx="154918" cy="132787"/>
            </a:xfrm>
            <a:custGeom>
              <a:rect b="b" l="l" r="r" t="t"/>
              <a:pathLst>
                <a:path extrusionOk="0" h="456" w="532">
                  <a:moveTo>
                    <a:pt x="532" y="0"/>
                  </a:moveTo>
                  <a:lnTo>
                    <a:pt x="0" y="0"/>
                  </a:lnTo>
                  <a:lnTo>
                    <a:pt x="0" y="456"/>
                  </a:lnTo>
                  <a:lnTo>
                    <a:pt x="532" y="456"/>
                  </a:lnTo>
                  <a:lnTo>
                    <a:pt x="532" y="0"/>
                  </a:lnTo>
                  <a:moveTo>
                    <a:pt x="304" y="380"/>
                  </a:moveTo>
                  <a:lnTo>
                    <a:pt x="228" y="380"/>
                  </a:lnTo>
                  <a:lnTo>
                    <a:pt x="228" y="304"/>
                  </a:lnTo>
                  <a:lnTo>
                    <a:pt x="152" y="304"/>
                  </a:lnTo>
                  <a:lnTo>
                    <a:pt x="152" y="380"/>
                  </a:lnTo>
                  <a:lnTo>
                    <a:pt x="76" y="380"/>
                  </a:lnTo>
                  <a:lnTo>
                    <a:pt x="76" y="76"/>
                  </a:lnTo>
                  <a:lnTo>
                    <a:pt x="304" y="76"/>
                  </a:lnTo>
                  <a:lnTo>
                    <a:pt x="304" y="380"/>
                  </a:lnTo>
                  <a:moveTo>
                    <a:pt x="456" y="380"/>
                  </a:moveTo>
                  <a:lnTo>
                    <a:pt x="380" y="380"/>
                  </a:lnTo>
                  <a:lnTo>
                    <a:pt x="380" y="76"/>
                  </a:lnTo>
                  <a:lnTo>
                    <a:pt x="456" y="76"/>
                  </a:lnTo>
                  <a:lnTo>
                    <a:pt x="456" y="38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5" name="Google Shape;555;p50"/>
            <p:cNvSpPr/>
            <p:nvPr/>
          </p:nvSpPr>
          <p:spPr>
            <a:xfrm>
              <a:off x="3364682" y="3807608"/>
              <a:ext cx="148512" cy="376813"/>
            </a:xfrm>
            <a:custGeom>
              <a:rect b="b" l="l" r="r" t="t"/>
              <a:pathLst>
                <a:path extrusionOk="0" h="1294" w="510">
                  <a:moveTo>
                    <a:pt x="349" y="159"/>
                  </a:moveTo>
                  <a:cubicBezTo>
                    <a:pt x="315" y="125"/>
                    <a:pt x="277" y="95"/>
                    <a:pt x="236" y="71"/>
                  </a:cubicBezTo>
                  <a:cubicBezTo>
                    <a:pt x="163" y="30"/>
                    <a:pt x="83" y="5"/>
                    <a:pt x="0" y="0"/>
                  </a:cubicBezTo>
                  <a:lnTo>
                    <a:pt x="0" y="343"/>
                  </a:lnTo>
                  <a:lnTo>
                    <a:pt x="304" y="343"/>
                  </a:lnTo>
                  <a:lnTo>
                    <a:pt x="304" y="951"/>
                  </a:lnTo>
                  <a:lnTo>
                    <a:pt x="0" y="951"/>
                  </a:lnTo>
                  <a:lnTo>
                    <a:pt x="0" y="1294"/>
                  </a:lnTo>
                  <a:cubicBezTo>
                    <a:pt x="83" y="1288"/>
                    <a:pt x="164" y="1264"/>
                    <a:pt x="236" y="1222"/>
                  </a:cubicBezTo>
                  <a:cubicBezTo>
                    <a:pt x="319" y="1174"/>
                    <a:pt x="388" y="1105"/>
                    <a:pt x="436" y="1021"/>
                  </a:cubicBezTo>
                  <a:cubicBezTo>
                    <a:pt x="484" y="938"/>
                    <a:pt x="510" y="844"/>
                    <a:pt x="510" y="747"/>
                  </a:cubicBezTo>
                  <a:lnTo>
                    <a:pt x="510" y="747"/>
                  </a:lnTo>
                  <a:lnTo>
                    <a:pt x="510" y="546"/>
                  </a:lnTo>
                  <a:lnTo>
                    <a:pt x="510" y="545"/>
                  </a:lnTo>
                  <a:cubicBezTo>
                    <a:pt x="510" y="449"/>
                    <a:pt x="485" y="355"/>
                    <a:pt x="437" y="273"/>
                  </a:cubicBezTo>
                  <a:cubicBezTo>
                    <a:pt x="413" y="231"/>
                    <a:pt x="383" y="193"/>
                    <a:pt x="349" y="15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6" name="Google Shape;556;p50"/>
            <p:cNvSpPr/>
            <p:nvPr/>
          </p:nvSpPr>
          <p:spPr>
            <a:xfrm>
              <a:off x="3194039" y="3807608"/>
              <a:ext cx="148512" cy="376813"/>
            </a:xfrm>
            <a:custGeom>
              <a:rect b="b" l="l" r="r" t="t"/>
              <a:pathLst>
                <a:path extrusionOk="0" h="1294" w="510">
                  <a:moveTo>
                    <a:pt x="510" y="951"/>
                  </a:moveTo>
                  <a:lnTo>
                    <a:pt x="206" y="951"/>
                  </a:lnTo>
                  <a:lnTo>
                    <a:pt x="206" y="343"/>
                  </a:lnTo>
                  <a:lnTo>
                    <a:pt x="510" y="343"/>
                  </a:lnTo>
                  <a:lnTo>
                    <a:pt x="510" y="0"/>
                  </a:lnTo>
                  <a:cubicBezTo>
                    <a:pt x="427" y="6"/>
                    <a:pt x="346" y="30"/>
                    <a:pt x="274" y="72"/>
                  </a:cubicBezTo>
                  <a:cubicBezTo>
                    <a:pt x="191" y="120"/>
                    <a:pt x="121" y="189"/>
                    <a:pt x="73" y="272"/>
                  </a:cubicBezTo>
                  <a:cubicBezTo>
                    <a:pt x="25" y="356"/>
                    <a:pt x="0" y="450"/>
                    <a:pt x="0" y="546"/>
                  </a:cubicBezTo>
                  <a:lnTo>
                    <a:pt x="0" y="748"/>
                  </a:lnTo>
                  <a:cubicBezTo>
                    <a:pt x="0" y="844"/>
                    <a:pt x="25" y="938"/>
                    <a:pt x="73" y="1021"/>
                  </a:cubicBezTo>
                  <a:cubicBezTo>
                    <a:pt x="121" y="1105"/>
                    <a:pt x="191" y="1174"/>
                    <a:pt x="274" y="1222"/>
                  </a:cubicBezTo>
                  <a:cubicBezTo>
                    <a:pt x="346" y="1264"/>
                    <a:pt x="427" y="1288"/>
                    <a:pt x="510" y="1294"/>
                  </a:cubicBezTo>
                  <a:lnTo>
                    <a:pt x="510" y="95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57" name="Google Shape;557;p50"/>
          <p:cNvGrpSpPr/>
          <p:nvPr/>
        </p:nvGrpSpPr>
        <p:grpSpPr>
          <a:xfrm>
            <a:off x="4811075" y="3807608"/>
            <a:ext cx="333424" cy="376812"/>
            <a:chOff x="4811075" y="3807608"/>
            <a:chExt cx="333424" cy="376812"/>
          </a:xfrm>
        </p:grpSpPr>
        <p:sp>
          <p:nvSpPr>
            <p:cNvPr id="558" name="Google Shape;558;p50"/>
            <p:cNvSpPr/>
            <p:nvPr/>
          </p:nvSpPr>
          <p:spPr>
            <a:xfrm>
              <a:off x="4910666" y="3807608"/>
              <a:ext cx="56202" cy="154627"/>
            </a:xfrm>
            <a:custGeom>
              <a:rect b="b" l="l" r="r" t="t"/>
              <a:pathLst>
                <a:path extrusionOk="0" h="531" w="193">
                  <a:moveTo>
                    <a:pt x="193" y="0"/>
                  </a:moveTo>
                  <a:cubicBezTo>
                    <a:pt x="83" y="18"/>
                    <a:pt x="0" y="113"/>
                    <a:pt x="0" y="227"/>
                  </a:cubicBezTo>
                  <a:lnTo>
                    <a:pt x="0" y="303"/>
                  </a:lnTo>
                  <a:cubicBezTo>
                    <a:pt x="0" y="417"/>
                    <a:pt x="83" y="512"/>
                    <a:pt x="193" y="531"/>
                  </a:cubicBezTo>
                  <a:lnTo>
                    <a:pt x="193"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9" name="Google Shape;559;p50"/>
            <p:cNvSpPr/>
            <p:nvPr/>
          </p:nvSpPr>
          <p:spPr>
            <a:xfrm>
              <a:off x="4988999" y="3807608"/>
              <a:ext cx="55910" cy="154627"/>
            </a:xfrm>
            <a:custGeom>
              <a:rect b="b" l="l" r="r" t="t"/>
              <a:pathLst>
                <a:path extrusionOk="0" h="531" w="192">
                  <a:moveTo>
                    <a:pt x="0" y="531"/>
                  </a:moveTo>
                  <a:cubicBezTo>
                    <a:pt x="109" y="512"/>
                    <a:pt x="192" y="417"/>
                    <a:pt x="192" y="303"/>
                  </a:cubicBezTo>
                  <a:lnTo>
                    <a:pt x="192" y="227"/>
                  </a:lnTo>
                  <a:cubicBezTo>
                    <a:pt x="192" y="113"/>
                    <a:pt x="109" y="18"/>
                    <a:pt x="0" y="0"/>
                  </a:cubicBezTo>
                  <a:lnTo>
                    <a:pt x="0" y="53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0" name="Google Shape;560;p50"/>
            <p:cNvSpPr/>
            <p:nvPr/>
          </p:nvSpPr>
          <p:spPr>
            <a:xfrm>
              <a:off x="4833206" y="3985240"/>
              <a:ext cx="289162" cy="88525"/>
            </a:xfrm>
            <a:custGeom>
              <a:rect b="b" l="l" r="r" t="t"/>
              <a:pathLst>
                <a:path extrusionOk="0" h="304" w="993">
                  <a:moveTo>
                    <a:pt x="993" y="304"/>
                  </a:moveTo>
                  <a:lnTo>
                    <a:pt x="993" y="0"/>
                  </a:lnTo>
                  <a:lnTo>
                    <a:pt x="0" y="0"/>
                  </a:lnTo>
                  <a:lnTo>
                    <a:pt x="0" y="304"/>
                  </a:lnTo>
                  <a:lnTo>
                    <a:pt x="993" y="304"/>
                  </a:lnTo>
                  <a:moveTo>
                    <a:pt x="228" y="190"/>
                  </a:moveTo>
                  <a:lnTo>
                    <a:pt x="152" y="190"/>
                  </a:lnTo>
                  <a:lnTo>
                    <a:pt x="152" y="114"/>
                  </a:lnTo>
                  <a:lnTo>
                    <a:pt x="228" y="114"/>
                  </a:lnTo>
                  <a:lnTo>
                    <a:pt x="228" y="190"/>
                  </a:lnTo>
                  <a:moveTo>
                    <a:pt x="380" y="190"/>
                  </a:moveTo>
                  <a:lnTo>
                    <a:pt x="304" y="190"/>
                  </a:lnTo>
                  <a:lnTo>
                    <a:pt x="304" y="114"/>
                  </a:lnTo>
                  <a:lnTo>
                    <a:pt x="380" y="114"/>
                  </a:lnTo>
                  <a:lnTo>
                    <a:pt x="380" y="190"/>
                  </a:lnTo>
                  <a:moveTo>
                    <a:pt x="689" y="190"/>
                  </a:moveTo>
                  <a:lnTo>
                    <a:pt x="613" y="190"/>
                  </a:lnTo>
                  <a:lnTo>
                    <a:pt x="613" y="114"/>
                  </a:lnTo>
                  <a:lnTo>
                    <a:pt x="689" y="114"/>
                  </a:lnTo>
                  <a:lnTo>
                    <a:pt x="689" y="190"/>
                  </a:lnTo>
                  <a:moveTo>
                    <a:pt x="841" y="190"/>
                  </a:moveTo>
                  <a:lnTo>
                    <a:pt x="765" y="190"/>
                  </a:lnTo>
                  <a:lnTo>
                    <a:pt x="765" y="114"/>
                  </a:lnTo>
                  <a:lnTo>
                    <a:pt x="841" y="114"/>
                  </a:lnTo>
                  <a:lnTo>
                    <a:pt x="841" y="19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1" name="Google Shape;561;p50"/>
            <p:cNvSpPr/>
            <p:nvPr/>
          </p:nvSpPr>
          <p:spPr>
            <a:xfrm>
              <a:off x="4833206" y="4095896"/>
              <a:ext cx="289162" cy="88525"/>
            </a:xfrm>
            <a:custGeom>
              <a:rect b="b" l="l" r="r" t="t"/>
              <a:pathLst>
                <a:path extrusionOk="0" h="304" w="993">
                  <a:moveTo>
                    <a:pt x="0" y="0"/>
                  </a:moveTo>
                  <a:lnTo>
                    <a:pt x="0" y="304"/>
                  </a:lnTo>
                  <a:lnTo>
                    <a:pt x="993" y="304"/>
                  </a:lnTo>
                  <a:lnTo>
                    <a:pt x="993" y="0"/>
                  </a:lnTo>
                  <a:lnTo>
                    <a:pt x="0" y="0"/>
                  </a:lnTo>
                  <a:moveTo>
                    <a:pt x="765" y="114"/>
                  </a:moveTo>
                  <a:lnTo>
                    <a:pt x="841" y="114"/>
                  </a:lnTo>
                  <a:lnTo>
                    <a:pt x="841" y="190"/>
                  </a:lnTo>
                  <a:lnTo>
                    <a:pt x="765" y="190"/>
                  </a:lnTo>
                  <a:lnTo>
                    <a:pt x="765" y="114"/>
                  </a:lnTo>
                  <a:moveTo>
                    <a:pt x="613" y="114"/>
                  </a:moveTo>
                  <a:lnTo>
                    <a:pt x="689" y="114"/>
                  </a:lnTo>
                  <a:lnTo>
                    <a:pt x="689" y="190"/>
                  </a:lnTo>
                  <a:lnTo>
                    <a:pt x="613" y="190"/>
                  </a:lnTo>
                  <a:lnTo>
                    <a:pt x="613" y="114"/>
                  </a:lnTo>
                  <a:moveTo>
                    <a:pt x="304" y="114"/>
                  </a:moveTo>
                  <a:lnTo>
                    <a:pt x="380" y="114"/>
                  </a:lnTo>
                  <a:lnTo>
                    <a:pt x="380" y="190"/>
                  </a:lnTo>
                  <a:lnTo>
                    <a:pt x="304" y="190"/>
                  </a:lnTo>
                  <a:lnTo>
                    <a:pt x="304" y="114"/>
                  </a:lnTo>
                  <a:moveTo>
                    <a:pt x="152" y="114"/>
                  </a:moveTo>
                  <a:lnTo>
                    <a:pt x="228" y="114"/>
                  </a:lnTo>
                  <a:lnTo>
                    <a:pt x="228" y="190"/>
                  </a:lnTo>
                  <a:lnTo>
                    <a:pt x="152" y="190"/>
                  </a:lnTo>
                  <a:lnTo>
                    <a:pt x="152" y="11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2" name="Google Shape;562;p50"/>
            <p:cNvSpPr/>
            <p:nvPr/>
          </p:nvSpPr>
          <p:spPr>
            <a:xfrm>
              <a:off x="5070243" y="3837893"/>
              <a:ext cx="29994" cy="94640"/>
            </a:xfrm>
            <a:custGeom>
              <a:rect b="b" l="l" r="r" t="t"/>
              <a:pathLst>
                <a:path extrusionOk="0" h="325" w="103">
                  <a:moveTo>
                    <a:pt x="70" y="325"/>
                  </a:moveTo>
                  <a:cubicBezTo>
                    <a:pt x="92" y="273"/>
                    <a:pt x="103" y="217"/>
                    <a:pt x="103" y="161"/>
                  </a:cubicBezTo>
                  <a:cubicBezTo>
                    <a:pt x="103" y="106"/>
                    <a:pt x="93" y="51"/>
                    <a:pt x="71" y="0"/>
                  </a:cubicBezTo>
                  <a:lnTo>
                    <a:pt x="1" y="29"/>
                  </a:lnTo>
                  <a:cubicBezTo>
                    <a:pt x="18" y="71"/>
                    <a:pt x="27" y="116"/>
                    <a:pt x="27" y="161"/>
                  </a:cubicBezTo>
                  <a:cubicBezTo>
                    <a:pt x="27" y="207"/>
                    <a:pt x="18" y="253"/>
                    <a:pt x="0" y="295"/>
                  </a:cubicBezTo>
                  <a:lnTo>
                    <a:pt x="70" y="32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3" name="Google Shape;563;p50"/>
            <p:cNvSpPr/>
            <p:nvPr/>
          </p:nvSpPr>
          <p:spPr>
            <a:xfrm>
              <a:off x="5111012" y="3821004"/>
              <a:ext cx="33488" cy="128710"/>
            </a:xfrm>
            <a:custGeom>
              <a:rect b="b" l="l" r="r" t="t"/>
              <a:pathLst>
                <a:path extrusionOk="0" h="442" w="115">
                  <a:moveTo>
                    <a:pt x="70" y="442"/>
                  </a:moveTo>
                  <a:cubicBezTo>
                    <a:pt x="100" y="372"/>
                    <a:pt x="115" y="296"/>
                    <a:pt x="115" y="219"/>
                  </a:cubicBezTo>
                  <a:cubicBezTo>
                    <a:pt x="115" y="144"/>
                    <a:pt x="101" y="69"/>
                    <a:pt x="72" y="0"/>
                  </a:cubicBezTo>
                  <a:lnTo>
                    <a:pt x="2" y="29"/>
                  </a:lnTo>
                  <a:cubicBezTo>
                    <a:pt x="27" y="89"/>
                    <a:pt x="39" y="154"/>
                    <a:pt x="39" y="219"/>
                  </a:cubicBezTo>
                  <a:cubicBezTo>
                    <a:pt x="39" y="286"/>
                    <a:pt x="26" y="351"/>
                    <a:pt x="0" y="412"/>
                  </a:cubicBezTo>
                  <a:lnTo>
                    <a:pt x="70" y="44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4" name="Google Shape;564;p50"/>
            <p:cNvSpPr/>
            <p:nvPr/>
          </p:nvSpPr>
          <p:spPr>
            <a:xfrm>
              <a:off x="4855338" y="3837020"/>
              <a:ext cx="29994" cy="94640"/>
            </a:xfrm>
            <a:custGeom>
              <a:rect b="b" l="l" r="r" t="t"/>
              <a:pathLst>
                <a:path extrusionOk="0" h="325" w="103">
                  <a:moveTo>
                    <a:pt x="102" y="296"/>
                  </a:moveTo>
                  <a:cubicBezTo>
                    <a:pt x="85" y="254"/>
                    <a:pt x="76" y="209"/>
                    <a:pt x="76" y="164"/>
                  </a:cubicBezTo>
                  <a:cubicBezTo>
                    <a:pt x="76" y="118"/>
                    <a:pt x="85" y="72"/>
                    <a:pt x="103" y="30"/>
                  </a:cubicBezTo>
                  <a:lnTo>
                    <a:pt x="33" y="0"/>
                  </a:lnTo>
                  <a:cubicBezTo>
                    <a:pt x="11" y="52"/>
                    <a:pt x="0" y="108"/>
                    <a:pt x="0" y="164"/>
                  </a:cubicBezTo>
                  <a:cubicBezTo>
                    <a:pt x="0" y="219"/>
                    <a:pt x="11" y="274"/>
                    <a:pt x="32" y="325"/>
                  </a:cubicBezTo>
                  <a:lnTo>
                    <a:pt x="102" y="29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5" name="Google Shape;565;p50"/>
            <p:cNvSpPr/>
            <p:nvPr/>
          </p:nvSpPr>
          <p:spPr>
            <a:xfrm>
              <a:off x="4811075" y="3819839"/>
              <a:ext cx="33488" cy="128710"/>
            </a:xfrm>
            <a:custGeom>
              <a:rect b="b" l="l" r="r" t="t"/>
              <a:pathLst>
                <a:path extrusionOk="0" h="442" w="115">
                  <a:moveTo>
                    <a:pt x="114" y="413"/>
                  </a:moveTo>
                  <a:cubicBezTo>
                    <a:pt x="89" y="353"/>
                    <a:pt x="76" y="288"/>
                    <a:pt x="76" y="223"/>
                  </a:cubicBezTo>
                  <a:cubicBezTo>
                    <a:pt x="76" y="157"/>
                    <a:pt x="89" y="91"/>
                    <a:pt x="115" y="30"/>
                  </a:cubicBezTo>
                  <a:lnTo>
                    <a:pt x="45" y="0"/>
                  </a:lnTo>
                  <a:cubicBezTo>
                    <a:pt x="15" y="71"/>
                    <a:pt x="0" y="147"/>
                    <a:pt x="0" y="223"/>
                  </a:cubicBezTo>
                  <a:cubicBezTo>
                    <a:pt x="0" y="298"/>
                    <a:pt x="15" y="373"/>
                    <a:pt x="43" y="442"/>
                  </a:cubicBezTo>
                  <a:lnTo>
                    <a:pt x="114" y="41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66" name="Google Shape;566;p50"/>
          <p:cNvGrpSpPr/>
          <p:nvPr/>
        </p:nvGrpSpPr>
        <p:grpSpPr>
          <a:xfrm>
            <a:off x="4052789" y="3807608"/>
            <a:ext cx="228301" cy="376812"/>
            <a:chOff x="4052789" y="3807608"/>
            <a:chExt cx="228301" cy="376812"/>
          </a:xfrm>
        </p:grpSpPr>
        <p:sp>
          <p:nvSpPr>
            <p:cNvPr id="567" name="Google Shape;567;p50"/>
            <p:cNvSpPr/>
            <p:nvPr/>
          </p:nvSpPr>
          <p:spPr>
            <a:xfrm>
              <a:off x="4140732" y="4156757"/>
              <a:ext cx="52416" cy="27664"/>
            </a:xfrm>
            <a:custGeom>
              <a:rect b="b" l="l" r="r" t="t"/>
              <a:pathLst>
                <a:path extrusionOk="0" h="95" w="180">
                  <a:moveTo>
                    <a:pt x="0" y="0"/>
                  </a:moveTo>
                  <a:lnTo>
                    <a:pt x="0" y="5"/>
                  </a:lnTo>
                  <a:lnTo>
                    <a:pt x="0" y="5"/>
                  </a:lnTo>
                  <a:cubicBezTo>
                    <a:pt x="0" y="21"/>
                    <a:pt x="4" y="36"/>
                    <a:pt x="12" y="50"/>
                  </a:cubicBezTo>
                  <a:cubicBezTo>
                    <a:pt x="20" y="64"/>
                    <a:pt x="31" y="75"/>
                    <a:pt x="45" y="83"/>
                  </a:cubicBezTo>
                  <a:cubicBezTo>
                    <a:pt x="59" y="91"/>
                    <a:pt x="74" y="95"/>
                    <a:pt x="90" y="95"/>
                  </a:cubicBezTo>
                  <a:cubicBezTo>
                    <a:pt x="106" y="95"/>
                    <a:pt x="121" y="91"/>
                    <a:pt x="135" y="83"/>
                  </a:cubicBezTo>
                  <a:cubicBezTo>
                    <a:pt x="148" y="75"/>
                    <a:pt x="160" y="64"/>
                    <a:pt x="168" y="50"/>
                  </a:cubicBezTo>
                  <a:cubicBezTo>
                    <a:pt x="176" y="36"/>
                    <a:pt x="180" y="21"/>
                    <a:pt x="180" y="5"/>
                  </a:cubicBezTo>
                  <a:lnTo>
                    <a:pt x="180" y="0"/>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8" name="Google Shape;568;p50"/>
            <p:cNvSpPr/>
            <p:nvPr/>
          </p:nvSpPr>
          <p:spPr>
            <a:xfrm>
              <a:off x="4178005" y="3807608"/>
              <a:ext cx="85322" cy="52416"/>
            </a:xfrm>
            <a:custGeom>
              <a:rect b="b" l="l" r="r" t="t"/>
              <a:pathLst>
                <a:path extrusionOk="0" h="180" w="293">
                  <a:moveTo>
                    <a:pt x="0" y="180"/>
                  </a:moveTo>
                  <a:lnTo>
                    <a:pt x="293" y="180"/>
                  </a:lnTo>
                  <a:cubicBezTo>
                    <a:pt x="259" y="126"/>
                    <a:pt x="213" y="82"/>
                    <a:pt x="158" y="50"/>
                  </a:cubicBezTo>
                  <a:cubicBezTo>
                    <a:pt x="110" y="22"/>
                    <a:pt x="56" y="5"/>
                    <a:pt x="0" y="0"/>
                  </a:cubicBezTo>
                  <a:lnTo>
                    <a:pt x="0" y="180"/>
                  </a:lnTo>
                  <a:close/>
                </a:path>
              </a:pathLst>
            </a:custGeom>
            <a:solidFill>
              <a:schemeClr val="dk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9" name="Google Shape;569;p50"/>
            <p:cNvSpPr/>
            <p:nvPr/>
          </p:nvSpPr>
          <p:spPr>
            <a:xfrm>
              <a:off x="4115688" y="4090654"/>
              <a:ext cx="102502" cy="43971"/>
            </a:xfrm>
            <a:custGeom>
              <a:rect b="b" l="l" r="r" t="t"/>
              <a:pathLst>
                <a:path extrusionOk="0" h="151" w="352">
                  <a:moveTo>
                    <a:pt x="0" y="0"/>
                  </a:moveTo>
                  <a:lnTo>
                    <a:pt x="352" y="0"/>
                  </a:lnTo>
                  <a:lnTo>
                    <a:pt x="352" y="151"/>
                  </a:lnTo>
                  <a:lnTo>
                    <a:pt x="0" y="151"/>
                  </a:lnTo>
                  <a:lnTo>
                    <a:pt x="0" y="0"/>
                  </a:lnTo>
                  <a:close/>
                </a:path>
              </a:pathLst>
            </a:custGeom>
            <a:solidFill>
              <a:schemeClr val="dk2"/>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0" name="Google Shape;570;p50"/>
            <p:cNvSpPr/>
            <p:nvPr/>
          </p:nvSpPr>
          <p:spPr>
            <a:xfrm>
              <a:off x="4178005" y="3881864"/>
              <a:ext cx="103085" cy="52998"/>
            </a:xfrm>
            <a:custGeom>
              <a:rect b="b" l="l" r="r" t="t"/>
              <a:pathLst>
                <a:path extrusionOk="0" h="182" w="354">
                  <a:moveTo>
                    <a:pt x="0" y="182"/>
                  </a:moveTo>
                  <a:lnTo>
                    <a:pt x="354" y="182"/>
                  </a:lnTo>
                  <a:lnTo>
                    <a:pt x="354" y="135"/>
                  </a:lnTo>
                  <a:lnTo>
                    <a:pt x="354" y="135"/>
                  </a:lnTo>
                  <a:lnTo>
                    <a:pt x="354" y="135"/>
                  </a:lnTo>
                  <a:cubicBezTo>
                    <a:pt x="354" y="89"/>
                    <a:pt x="346" y="44"/>
                    <a:pt x="331" y="0"/>
                  </a:cubicBezTo>
                  <a:lnTo>
                    <a:pt x="0" y="0"/>
                  </a:lnTo>
                  <a:lnTo>
                    <a:pt x="0" y="182"/>
                  </a:lnTo>
                  <a:close/>
                </a:path>
              </a:pathLst>
            </a:custGeom>
            <a:solidFill>
              <a:schemeClr val="dk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1" name="Google Shape;571;p50"/>
            <p:cNvSpPr/>
            <p:nvPr/>
          </p:nvSpPr>
          <p:spPr>
            <a:xfrm>
              <a:off x="4070552" y="3807608"/>
              <a:ext cx="85322" cy="52416"/>
            </a:xfrm>
            <a:custGeom>
              <a:rect b="b" l="l" r="r" t="t"/>
              <a:pathLst>
                <a:path extrusionOk="0" h="180" w="293">
                  <a:moveTo>
                    <a:pt x="293" y="180"/>
                  </a:moveTo>
                  <a:lnTo>
                    <a:pt x="293" y="0"/>
                  </a:lnTo>
                  <a:cubicBezTo>
                    <a:pt x="237" y="5"/>
                    <a:pt x="183" y="22"/>
                    <a:pt x="135" y="50"/>
                  </a:cubicBezTo>
                  <a:cubicBezTo>
                    <a:pt x="80" y="82"/>
                    <a:pt x="34" y="126"/>
                    <a:pt x="0" y="180"/>
                  </a:cubicBezTo>
                  <a:lnTo>
                    <a:pt x="293" y="180"/>
                  </a:lnTo>
                  <a:close/>
                </a:path>
              </a:pathLst>
            </a:custGeom>
            <a:solidFill>
              <a:schemeClr val="dk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2" name="Google Shape;572;p50"/>
            <p:cNvSpPr/>
            <p:nvPr/>
          </p:nvSpPr>
          <p:spPr>
            <a:xfrm>
              <a:off x="4178005" y="4032123"/>
              <a:ext cx="85322" cy="36400"/>
            </a:xfrm>
            <a:custGeom>
              <a:rect b="b" l="l" r="r" t="t"/>
              <a:pathLst>
                <a:path extrusionOk="0" h="125" w="293">
                  <a:moveTo>
                    <a:pt x="0" y="0"/>
                  </a:moveTo>
                  <a:lnTo>
                    <a:pt x="0" y="125"/>
                  </a:lnTo>
                  <a:lnTo>
                    <a:pt x="165" y="125"/>
                  </a:lnTo>
                  <a:lnTo>
                    <a:pt x="165" y="125"/>
                  </a:lnTo>
                  <a:cubicBezTo>
                    <a:pt x="217" y="93"/>
                    <a:pt x="261" y="51"/>
                    <a:pt x="293" y="0"/>
                  </a:cubicBez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3" name="Google Shape;573;p50"/>
            <p:cNvSpPr/>
            <p:nvPr/>
          </p:nvSpPr>
          <p:spPr>
            <a:xfrm>
              <a:off x="4178005" y="3956994"/>
              <a:ext cx="103085" cy="52998"/>
            </a:xfrm>
            <a:custGeom>
              <a:rect b="b" l="l" r="r" t="t"/>
              <a:pathLst>
                <a:path extrusionOk="0" h="182" w="354">
                  <a:moveTo>
                    <a:pt x="0" y="182"/>
                  </a:moveTo>
                  <a:lnTo>
                    <a:pt x="330" y="182"/>
                  </a:lnTo>
                  <a:lnTo>
                    <a:pt x="330" y="182"/>
                  </a:lnTo>
                  <a:cubicBezTo>
                    <a:pt x="346" y="139"/>
                    <a:pt x="354" y="93"/>
                    <a:pt x="354" y="47"/>
                  </a:cubicBezTo>
                  <a:lnTo>
                    <a:pt x="354" y="0"/>
                  </a:lnTo>
                  <a:lnTo>
                    <a:pt x="0" y="0"/>
                  </a:lnTo>
                  <a:lnTo>
                    <a:pt x="0" y="182"/>
                  </a:lnTo>
                  <a:close/>
                </a:path>
              </a:pathLst>
            </a:custGeom>
            <a:solidFill>
              <a:schemeClr val="dk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4" name="Google Shape;574;p50"/>
            <p:cNvSpPr/>
            <p:nvPr/>
          </p:nvSpPr>
          <p:spPr>
            <a:xfrm>
              <a:off x="4070552" y="4032123"/>
              <a:ext cx="85322" cy="36400"/>
            </a:xfrm>
            <a:custGeom>
              <a:rect b="b" l="l" r="r" t="t"/>
              <a:pathLst>
                <a:path extrusionOk="0" h="125" w="293">
                  <a:moveTo>
                    <a:pt x="128" y="125"/>
                  </a:moveTo>
                  <a:lnTo>
                    <a:pt x="293" y="125"/>
                  </a:lnTo>
                  <a:lnTo>
                    <a:pt x="293" y="0"/>
                  </a:lnTo>
                  <a:lnTo>
                    <a:pt x="0" y="0"/>
                  </a:lnTo>
                  <a:lnTo>
                    <a:pt x="0" y="0"/>
                  </a:lnTo>
                  <a:cubicBezTo>
                    <a:pt x="33" y="51"/>
                    <a:pt x="76" y="93"/>
                    <a:pt x="128" y="12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5" name="Google Shape;575;p50"/>
            <p:cNvSpPr/>
            <p:nvPr/>
          </p:nvSpPr>
          <p:spPr>
            <a:xfrm>
              <a:off x="4052789" y="3956994"/>
              <a:ext cx="103085" cy="52998"/>
            </a:xfrm>
            <a:custGeom>
              <a:rect b="b" l="l" r="r" t="t"/>
              <a:pathLst>
                <a:path extrusionOk="0" h="182" w="354">
                  <a:moveTo>
                    <a:pt x="24" y="182"/>
                  </a:moveTo>
                  <a:lnTo>
                    <a:pt x="354" y="182"/>
                  </a:lnTo>
                  <a:lnTo>
                    <a:pt x="354" y="0"/>
                  </a:lnTo>
                  <a:lnTo>
                    <a:pt x="0" y="0"/>
                  </a:lnTo>
                  <a:lnTo>
                    <a:pt x="0" y="47"/>
                  </a:lnTo>
                  <a:cubicBezTo>
                    <a:pt x="0" y="93"/>
                    <a:pt x="8" y="139"/>
                    <a:pt x="24" y="182"/>
                  </a:cubicBezTo>
                  <a:close/>
                </a:path>
              </a:pathLst>
            </a:custGeom>
            <a:solidFill>
              <a:schemeClr val="dk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6" name="Google Shape;576;p50"/>
            <p:cNvSpPr/>
            <p:nvPr/>
          </p:nvSpPr>
          <p:spPr>
            <a:xfrm>
              <a:off x="4052789" y="3881864"/>
              <a:ext cx="103085" cy="52998"/>
            </a:xfrm>
            <a:custGeom>
              <a:rect b="b" l="l" r="r" t="t"/>
              <a:pathLst>
                <a:path extrusionOk="0" h="182" w="354">
                  <a:moveTo>
                    <a:pt x="354" y="0"/>
                  </a:moveTo>
                  <a:lnTo>
                    <a:pt x="23" y="0"/>
                  </a:lnTo>
                  <a:cubicBezTo>
                    <a:pt x="8" y="43"/>
                    <a:pt x="0" y="89"/>
                    <a:pt x="0" y="135"/>
                  </a:cubicBezTo>
                  <a:lnTo>
                    <a:pt x="0" y="135"/>
                  </a:lnTo>
                  <a:lnTo>
                    <a:pt x="0" y="182"/>
                  </a:lnTo>
                  <a:lnTo>
                    <a:pt x="354" y="182"/>
                  </a:lnTo>
                  <a:lnTo>
                    <a:pt x="354" y="0"/>
                  </a:lnTo>
                  <a:close/>
                </a:path>
              </a:pathLst>
            </a:custGeom>
            <a:solidFill>
              <a:schemeClr val="dk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77" name="Google Shape;577;p50"/>
          <p:cNvGrpSpPr/>
          <p:nvPr/>
        </p:nvGrpSpPr>
        <p:grpSpPr>
          <a:xfrm>
            <a:off x="6457522" y="3807608"/>
            <a:ext cx="308963" cy="376813"/>
            <a:chOff x="6457522" y="3807608"/>
            <a:chExt cx="308963" cy="376813"/>
          </a:xfrm>
        </p:grpSpPr>
        <p:sp>
          <p:nvSpPr>
            <p:cNvPr id="578" name="Google Shape;578;p50"/>
            <p:cNvSpPr/>
            <p:nvPr/>
          </p:nvSpPr>
          <p:spPr>
            <a:xfrm>
              <a:off x="6523625" y="3873711"/>
              <a:ext cx="176758" cy="176758"/>
            </a:xfrm>
            <a:custGeom>
              <a:rect b="b" l="l" r="r" t="t"/>
              <a:pathLst>
                <a:path extrusionOk="0" h="607" w="607">
                  <a:moveTo>
                    <a:pt x="304" y="0"/>
                  </a:moveTo>
                  <a:cubicBezTo>
                    <a:pt x="136" y="0"/>
                    <a:pt x="0" y="137"/>
                    <a:pt x="0" y="304"/>
                  </a:cubicBezTo>
                  <a:cubicBezTo>
                    <a:pt x="0" y="472"/>
                    <a:pt x="137" y="607"/>
                    <a:pt x="304" y="607"/>
                  </a:cubicBezTo>
                  <a:cubicBezTo>
                    <a:pt x="472" y="607"/>
                    <a:pt x="607" y="472"/>
                    <a:pt x="607" y="304"/>
                  </a:cubicBezTo>
                  <a:cubicBezTo>
                    <a:pt x="607" y="137"/>
                    <a:pt x="471" y="0"/>
                    <a:pt x="304" y="0"/>
                  </a:cubicBezTo>
                  <a:moveTo>
                    <a:pt x="342" y="455"/>
                  </a:moveTo>
                  <a:lnTo>
                    <a:pt x="266" y="455"/>
                  </a:lnTo>
                  <a:lnTo>
                    <a:pt x="266" y="379"/>
                  </a:lnTo>
                  <a:lnTo>
                    <a:pt x="190" y="379"/>
                  </a:lnTo>
                  <a:lnTo>
                    <a:pt x="190" y="455"/>
                  </a:lnTo>
                  <a:lnTo>
                    <a:pt x="114" y="455"/>
                  </a:lnTo>
                  <a:lnTo>
                    <a:pt x="114" y="152"/>
                  </a:lnTo>
                  <a:lnTo>
                    <a:pt x="342" y="152"/>
                  </a:lnTo>
                  <a:lnTo>
                    <a:pt x="342" y="455"/>
                  </a:lnTo>
                  <a:moveTo>
                    <a:pt x="493" y="455"/>
                  </a:moveTo>
                  <a:lnTo>
                    <a:pt x="417" y="455"/>
                  </a:lnTo>
                  <a:lnTo>
                    <a:pt x="417" y="152"/>
                  </a:lnTo>
                  <a:lnTo>
                    <a:pt x="493" y="152"/>
                  </a:lnTo>
                  <a:lnTo>
                    <a:pt x="493" y="45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79" name="Google Shape;579;p50"/>
            <p:cNvSpPr/>
            <p:nvPr/>
          </p:nvSpPr>
          <p:spPr>
            <a:xfrm>
              <a:off x="6578953" y="3940104"/>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0" name="Google Shape;580;p50"/>
            <p:cNvSpPr/>
            <p:nvPr/>
          </p:nvSpPr>
          <p:spPr>
            <a:xfrm>
              <a:off x="6457522" y="3807608"/>
              <a:ext cx="308963" cy="376813"/>
            </a:xfrm>
            <a:custGeom>
              <a:rect b="b" l="l" r="r" t="t"/>
              <a:pathLst>
                <a:path extrusionOk="0" h="1294" w="1061">
                  <a:moveTo>
                    <a:pt x="531" y="0"/>
                  </a:moveTo>
                  <a:cubicBezTo>
                    <a:pt x="239" y="0"/>
                    <a:pt x="0" y="238"/>
                    <a:pt x="0" y="531"/>
                  </a:cubicBezTo>
                  <a:cubicBezTo>
                    <a:pt x="0" y="784"/>
                    <a:pt x="178" y="997"/>
                    <a:pt x="417" y="1049"/>
                  </a:cubicBezTo>
                  <a:lnTo>
                    <a:pt x="417" y="1294"/>
                  </a:lnTo>
                  <a:lnTo>
                    <a:pt x="644" y="1294"/>
                  </a:lnTo>
                  <a:lnTo>
                    <a:pt x="644" y="1049"/>
                  </a:lnTo>
                  <a:cubicBezTo>
                    <a:pt x="883" y="997"/>
                    <a:pt x="1061" y="784"/>
                    <a:pt x="1061" y="531"/>
                  </a:cubicBezTo>
                  <a:cubicBezTo>
                    <a:pt x="1061" y="238"/>
                    <a:pt x="824" y="0"/>
                    <a:pt x="531" y="0"/>
                  </a:cubicBezTo>
                  <a:moveTo>
                    <a:pt x="531" y="910"/>
                  </a:moveTo>
                  <a:cubicBezTo>
                    <a:pt x="321" y="910"/>
                    <a:pt x="151" y="740"/>
                    <a:pt x="151" y="531"/>
                  </a:cubicBezTo>
                  <a:cubicBezTo>
                    <a:pt x="151" y="322"/>
                    <a:pt x="322" y="151"/>
                    <a:pt x="531" y="151"/>
                  </a:cubicBezTo>
                  <a:cubicBezTo>
                    <a:pt x="741" y="151"/>
                    <a:pt x="910" y="322"/>
                    <a:pt x="910" y="531"/>
                  </a:cubicBezTo>
                  <a:cubicBezTo>
                    <a:pt x="910" y="740"/>
                    <a:pt x="740" y="910"/>
                    <a:pt x="531" y="91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81" name="Google Shape;581;p50"/>
          <p:cNvGrpSpPr/>
          <p:nvPr/>
        </p:nvGrpSpPr>
        <p:grpSpPr>
          <a:xfrm>
            <a:off x="5607508" y="3829740"/>
            <a:ext cx="377104" cy="332550"/>
            <a:chOff x="5607508" y="3829740"/>
            <a:chExt cx="377104" cy="332550"/>
          </a:xfrm>
        </p:grpSpPr>
        <p:sp>
          <p:nvSpPr>
            <p:cNvPr id="582" name="Google Shape;582;p50"/>
            <p:cNvSpPr/>
            <p:nvPr/>
          </p:nvSpPr>
          <p:spPr>
            <a:xfrm>
              <a:off x="5607508" y="3829740"/>
              <a:ext cx="377104" cy="222186"/>
            </a:xfrm>
            <a:custGeom>
              <a:rect b="b" l="l" r="r" t="t"/>
              <a:pathLst>
                <a:path extrusionOk="0" h="763" w="1295">
                  <a:moveTo>
                    <a:pt x="0" y="0"/>
                  </a:moveTo>
                  <a:lnTo>
                    <a:pt x="0" y="763"/>
                  </a:lnTo>
                  <a:lnTo>
                    <a:pt x="1295" y="763"/>
                  </a:lnTo>
                  <a:lnTo>
                    <a:pt x="1295" y="0"/>
                  </a:lnTo>
                  <a:lnTo>
                    <a:pt x="0" y="0"/>
                  </a:lnTo>
                  <a:moveTo>
                    <a:pt x="228" y="687"/>
                  </a:moveTo>
                  <a:lnTo>
                    <a:pt x="152" y="687"/>
                  </a:lnTo>
                  <a:lnTo>
                    <a:pt x="152" y="611"/>
                  </a:lnTo>
                  <a:lnTo>
                    <a:pt x="228" y="611"/>
                  </a:lnTo>
                  <a:lnTo>
                    <a:pt x="228" y="687"/>
                  </a:lnTo>
                  <a:moveTo>
                    <a:pt x="228" y="535"/>
                  </a:moveTo>
                  <a:lnTo>
                    <a:pt x="152" y="535"/>
                  </a:lnTo>
                  <a:lnTo>
                    <a:pt x="152" y="460"/>
                  </a:lnTo>
                  <a:lnTo>
                    <a:pt x="228" y="460"/>
                  </a:lnTo>
                  <a:lnTo>
                    <a:pt x="228" y="535"/>
                  </a:lnTo>
                  <a:moveTo>
                    <a:pt x="228" y="384"/>
                  </a:moveTo>
                  <a:lnTo>
                    <a:pt x="152" y="384"/>
                  </a:lnTo>
                  <a:lnTo>
                    <a:pt x="152" y="308"/>
                  </a:lnTo>
                  <a:lnTo>
                    <a:pt x="228" y="308"/>
                  </a:lnTo>
                  <a:lnTo>
                    <a:pt x="228" y="384"/>
                  </a:lnTo>
                  <a:moveTo>
                    <a:pt x="228" y="232"/>
                  </a:moveTo>
                  <a:lnTo>
                    <a:pt x="152" y="232"/>
                  </a:lnTo>
                  <a:lnTo>
                    <a:pt x="152" y="156"/>
                  </a:lnTo>
                  <a:lnTo>
                    <a:pt x="228" y="156"/>
                  </a:lnTo>
                  <a:lnTo>
                    <a:pt x="228" y="232"/>
                  </a:lnTo>
                  <a:moveTo>
                    <a:pt x="379" y="687"/>
                  </a:moveTo>
                  <a:lnTo>
                    <a:pt x="303" y="687"/>
                  </a:lnTo>
                  <a:lnTo>
                    <a:pt x="303" y="611"/>
                  </a:lnTo>
                  <a:lnTo>
                    <a:pt x="379" y="611"/>
                  </a:lnTo>
                  <a:lnTo>
                    <a:pt x="379" y="687"/>
                  </a:lnTo>
                  <a:moveTo>
                    <a:pt x="379" y="535"/>
                  </a:moveTo>
                  <a:lnTo>
                    <a:pt x="303" y="535"/>
                  </a:lnTo>
                  <a:lnTo>
                    <a:pt x="303" y="460"/>
                  </a:lnTo>
                  <a:lnTo>
                    <a:pt x="379" y="460"/>
                  </a:lnTo>
                  <a:lnTo>
                    <a:pt x="379" y="535"/>
                  </a:lnTo>
                  <a:moveTo>
                    <a:pt x="379" y="384"/>
                  </a:moveTo>
                  <a:lnTo>
                    <a:pt x="303" y="384"/>
                  </a:lnTo>
                  <a:lnTo>
                    <a:pt x="303" y="308"/>
                  </a:lnTo>
                  <a:lnTo>
                    <a:pt x="379" y="308"/>
                  </a:lnTo>
                  <a:lnTo>
                    <a:pt x="379" y="384"/>
                  </a:lnTo>
                  <a:moveTo>
                    <a:pt x="379" y="232"/>
                  </a:moveTo>
                  <a:lnTo>
                    <a:pt x="303" y="232"/>
                  </a:lnTo>
                  <a:lnTo>
                    <a:pt x="303" y="156"/>
                  </a:lnTo>
                  <a:lnTo>
                    <a:pt x="379" y="156"/>
                  </a:lnTo>
                  <a:lnTo>
                    <a:pt x="379" y="232"/>
                  </a:lnTo>
                  <a:moveTo>
                    <a:pt x="839" y="687"/>
                  </a:moveTo>
                  <a:lnTo>
                    <a:pt x="455" y="687"/>
                  </a:lnTo>
                  <a:lnTo>
                    <a:pt x="455" y="571"/>
                  </a:lnTo>
                  <a:cubicBezTo>
                    <a:pt x="455" y="537"/>
                    <a:pt x="464" y="504"/>
                    <a:pt x="481" y="475"/>
                  </a:cubicBezTo>
                  <a:cubicBezTo>
                    <a:pt x="496" y="449"/>
                    <a:pt x="516" y="427"/>
                    <a:pt x="541" y="411"/>
                  </a:cubicBezTo>
                  <a:cubicBezTo>
                    <a:pt x="531" y="401"/>
                    <a:pt x="523" y="390"/>
                    <a:pt x="516" y="379"/>
                  </a:cubicBezTo>
                  <a:cubicBezTo>
                    <a:pt x="503" y="356"/>
                    <a:pt x="496" y="330"/>
                    <a:pt x="496" y="303"/>
                  </a:cubicBezTo>
                  <a:cubicBezTo>
                    <a:pt x="496" y="277"/>
                    <a:pt x="503" y="250"/>
                    <a:pt x="516" y="227"/>
                  </a:cubicBezTo>
                  <a:cubicBezTo>
                    <a:pt x="529" y="204"/>
                    <a:pt x="548" y="185"/>
                    <a:pt x="571" y="171"/>
                  </a:cubicBezTo>
                  <a:cubicBezTo>
                    <a:pt x="594" y="158"/>
                    <a:pt x="621" y="151"/>
                    <a:pt x="647" y="151"/>
                  </a:cubicBezTo>
                  <a:cubicBezTo>
                    <a:pt x="674" y="151"/>
                    <a:pt x="700" y="158"/>
                    <a:pt x="723" y="171"/>
                  </a:cubicBezTo>
                  <a:cubicBezTo>
                    <a:pt x="746" y="185"/>
                    <a:pt x="766" y="204"/>
                    <a:pt x="779" y="227"/>
                  </a:cubicBezTo>
                  <a:cubicBezTo>
                    <a:pt x="793" y="250"/>
                    <a:pt x="799" y="277"/>
                    <a:pt x="799" y="303"/>
                  </a:cubicBezTo>
                  <a:cubicBezTo>
                    <a:pt x="799" y="330"/>
                    <a:pt x="792" y="356"/>
                    <a:pt x="779" y="379"/>
                  </a:cubicBezTo>
                  <a:cubicBezTo>
                    <a:pt x="772" y="390"/>
                    <a:pt x="763" y="401"/>
                    <a:pt x="754" y="411"/>
                  </a:cubicBezTo>
                  <a:cubicBezTo>
                    <a:pt x="778" y="427"/>
                    <a:pt x="799" y="449"/>
                    <a:pt x="814" y="475"/>
                  </a:cubicBezTo>
                  <a:cubicBezTo>
                    <a:pt x="831" y="504"/>
                    <a:pt x="839" y="537"/>
                    <a:pt x="840" y="571"/>
                  </a:cubicBezTo>
                  <a:lnTo>
                    <a:pt x="839" y="687"/>
                  </a:lnTo>
                  <a:moveTo>
                    <a:pt x="991" y="687"/>
                  </a:moveTo>
                  <a:lnTo>
                    <a:pt x="915" y="687"/>
                  </a:lnTo>
                  <a:lnTo>
                    <a:pt x="915" y="611"/>
                  </a:lnTo>
                  <a:lnTo>
                    <a:pt x="991" y="611"/>
                  </a:lnTo>
                  <a:lnTo>
                    <a:pt x="991" y="687"/>
                  </a:lnTo>
                  <a:moveTo>
                    <a:pt x="991" y="535"/>
                  </a:moveTo>
                  <a:lnTo>
                    <a:pt x="915" y="535"/>
                  </a:lnTo>
                  <a:lnTo>
                    <a:pt x="915" y="460"/>
                  </a:lnTo>
                  <a:lnTo>
                    <a:pt x="991" y="460"/>
                  </a:lnTo>
                  <a:lnTo>
                    <a:pt x="991" y="535"/>
                  </a:lnTo>
                  <a:moveTo>
                    <a:pt x="991" y="384"/>
                  </a:moveTo>
                  <a:lnTo>
                    <a:pt x="915" y="384"/>
                  </a:lnTo>
                  <a:lnTo>
                    <a:pt x="915" y="308"/>
                  </a:lnTo>
                  <a:lnTo>
                    <a:pt x="991" y="308"/>
                  </a:lnTo>
                  <a:lnTo>
                    <a:pt x="991" y="384"/>
                  </a:lnTo>
                  <a:moveTo>
                    <a:pt x="991" y="232"/>
                  </a:moveTo>
                  <a:lnTo>
                    <a:pt x="915" y="232"/>
                  </a:lnTo>
                  <a:lnTo>
                    <a:pt x="915" y="156"/>
                  </a:lnTo>
                  <a:lnTo>
                    <a:pt x="991" y="156"/>
                  </a:lnTo>
                  <a:lnTo>
                    <a:pt x="991" y="232"/>
                  </a:lnTo>
                  <a:moveTo>
                    <a:pt x="1143" y="687"/>
                  </a:moveTo>
                  <a:lnTo>
                    <a:pt x="1067" y="687"/>
                  </a:lnTo>
                  <a:lnTo>
                    <a:pt x="1067" y="611"/>
                  </a:lnTo>
                  <a:lnTo>
                    <a:pt x="1143" y="611"/>
                  </a:lnTo>
                  <a:lnTo>
                    <a:pt x="1143" y="687"/>
                  </a:lnTo>
                  <a:moveTo>
                    <a:pt x="1143" y="535"/>
                  </a:moveTo>
                  <a:lnTo>
                    <a:pt x="1067" y="535"/>
                  </a:lnTo>
                  <a:lnTo>
                    <a:pt x="1067" y="460"/>
                  </a:lnTo>
                  <a:lnTo>
                    <a:pt x="1143" y="460"/>
                  </a:lnTo>
                  <a:lnTo>
                    <a:pt x="1143" y="535"/>
                  </a:lnTo>
                  <a:moveTo>
                    <a:pt x="1143" y="384"/>
                  </a:moveTo>
                  <a:lnTo>
                    <a:pt x="1067" y="384"/>
                  </a:lnTo>
                  <a:lnTo>
                    <a:pt x="1067" y="308"/>
                  </a:lnTo>
                  <a:lnTo>
                    <a:pt x="1143" y="308"/>
                  </a:lnTo>
                  <a:lnTo>
                    <a:pt x="1143" y="384"/>
                  </a:lnTo>
                  <a:moveTo>
                    <a:pt x="1143" y="232"/>
                  </a:moveTo>
                  <a:lnTo>
                    <a:pt x="1067" y="232"/>
                  </a:lnTo>
                  <a:lnTo>
                    <a:pt x="1067" y="156"/>
                  </a:lnTo>
                  <a:lnTo>
                    <a:pt x="1143" y="156"/>
                  </a:lnTo>
                  <a:lnTo>
                    <a:pt x="1143" y="23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3" name="Google Shape;583;p50"/>
            <p:cNvSpPr/>
            <p:nvPr/>
          </p:nvSpPr>
          <p:spPr>
            <a:xfrm>
              <a:off x="5773784" y="3895842"/>
              <a:ext cx="44262" cy="44262"/>
            </a:xfrm>
            <a:custGeom>
              <a:rect b="b" l="l" r="r" t="t"/>
              <a:pathLst>
                <a:path extrusionOk="0" h="152" w="152">
                  <a:moveTo>
                    <a:pt x="152" y="76"/>
                  </a:moveTo>
                  <a:lnTo>
                    <a:pt x="152" y="76"/>
                  </a:lnTo>
                  <a:cubicBezTo>
                    <a:pt x="152" y="89"/>
                    <a:pt x="149" y="103"/>
                    <a:pt x="142" y="114"/>
                  </a:cubicBezTo>
                  <a:cubicBezTo>
                    <a:pt x="135" y="126"/>
                    <a:pt x="126" y="136"/>
                    <a:pt x="114" y="142"/>
                  </a:cubicBezTo>
                  <a:cubicBezTo>
                    <a:pt x="103" y="149"/>
                    <a:pt x="90" y="152"/>
                    <a:pt x="76" y="152"/>
                  </a:cubicBezTo>
                  <a:cubicBezTo>
                    <a:pt x="63" y="152"/>
                    <a:pt x="50" y="149"/>
                    <a:pt x="38" y="142"/>
                  </a:cubicBezTo>
                  <a:cubicBezTo>
                    <a:pt x="27" y="136"/>
                    <a:pt x="18" y="126"/>
                    <a:pt x="11" y="114"/>
                  </a:cubicBezTo>
                  <a:cubicBezTo>
                    <a:pt x="5" y="103"/>
                    <a:pt x="0" y="89"/>
                    <a:pt x="0" y="76"/>
                  </a:cubicBezTo>
                  <a:cubicBezTo>
                    <a:pt x="0" y="63"/>
                    <a:pt x="5" y="50"/>
                    <a:pt x="11" y="38"/>
                  </a:cubicBezTo>
                  <a:cubicBezTo>
                    <a:pt x="18" y="27"/>
                    <a:pt x="27" y="17"/>
                    <a:pt x="38" y="10"/>
                  </a:cubicBezTo>
                  <a:cubicBezTo>
                    <a:pt x="50" y="4"/>
                    <a:pt x="63" y="0"/>
                    <a:pt x="76" y="0"/>
                  </a:cubicBezTo>
                  <a:lnTo>
                    <a:pt x="76" y="0"/>
                  </a:lnTo>
                  <a:lnTo>
                    <a:pt x="76" y="0"/>
                  </a:lnTo>
                  <a:cubicBezTo>
                    <a:pt x="90" y="0"/>
                    <a:pt x="103" y="4"/>
                    <a:pt x="114" y="10"/>
                  </a:cubicBezTo>
                  <a:cubicBezTo>
                    <a:pt x="126" y="17"/>
                    <a:pt x="135" y="27"/>
                    <a:pt x="142" y="38"/>
                  </a:cubicBezTo>
                  <a:cubicBezTo>
                    <a:pt x="149" y="50"/>
                    <a:pt x="152" y="63"/>
                    <a:pt x="152" y="76"/>
                  </a:cubicBez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4" name="Google Shape;584;p50"/>
            <p:cNvSpPr/>
            <p:nvPr/>
          </p:nvSpPr>
          <p:spPr>
            <a:xfrm>
              <a:off x="5762136" y="3962235"/>
              <a:ext cx="67850" cy="45427"/>
            </a:xfrm>
            <a:custGeom>
              <a:rect b="b" l="l" r="r" t="t"/>
              <a:pathLst>
                <a:path extrusionOk="0" h="156" w="233">
                  <a:moveTo>
                    <a:pt x="116" y="0"/>
                  </a:moveTo>
                  <a:cubicBezTo>
                    <a:pt x="96" y="0"/>
                    <a:pt x="76" y="5"/>
                    <a:pt x="58" y="15"/>
                  </a:cubicBezTo>
                  <a:cubicBezTo>
                    <a:pt x="41" y="25"/>
                    <a:pt x="26" y="40"/>
                    <a:pt x="16" y="58"/>
                  </a:cubicBezTo>
                  <a:cubicBezTo>
                    <a:pt x="5" y="75"/>
                    <a:pt x="0" y="95"/>
                    <a:pt x="0" y="116"/>
                  </a:cubicBezTo>
                  <a:lnTo>
                    <a:pt x="0" y="156"/>
                  </a:lnTo>
                  <a:lnTo>
                    <a:pt x="233" y="156"/>
                  </a:lnTo>
                  <a:lnTo>
                    <a:pt x="233" y="116"/>
                  </a:lnTo>
                  <a:cubicBezTo>
                    <a:pt x="233" y="95"/>
                    <a:pt x="227" y="75"/>
                    <a:pt x="217" y="58"/>
                  </a:cubicBezTo>
                  <a:cubicBezTo>
                    <a:pt x="207" y="40"/>
                    <a:pt x="192" y="25"/>
                    <a:pt x="174" y="15"/>
                  </a:cubicBezTo>
                  <a:cubicBezTo>
                    <a:pt x="157" y="5"/>
                    <a:pt x="137" y="0"/>
                    <a:pt x="116" y="0"/>
                  </a:cubicBezTo>
                  <a:close/>
                </a:path>
              </a:pathLst>
            </a:custGeom>
            <a:solidFill>
              <a:schemeClr val="dk2"/>
            </a:solidFill>
            <a:ln>
              <a:noFill/>
            </a:ln>
          </p:spPr>
          <p:txBody>
            <a:bodyPr anchorCtr="1" anchor="ctr" bIns="11150" lIns="90000" spcFirstLastPara="1" rIns="90000" wrap="square" tIns="11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5" name="Google Shape;585;p50"/>
            <p:cNvSpPr/>
            <p:nvPr/>
          </p:nvSpPr>
          <p:spPr>
            <a:xfrm>
              <a:off x="5607508" y="4074056"/>
              <a:ext cx="377104" cy="88234"/>
            </a:xfrm>
            <a:custGeom>
              <a:rect b="b" l="l" r="r" t="t"/>
              <a:pathLst>
                <a:path extrusionOk="0" h="303" w="1295">
                  <a:moveTo>
                    <a:pt x="0" y="151"/>
                  </a:moveTo>
                  <a:lnTo>
                    <a:pt x="496" y="151"/>
                  </a:lnTo>
                  <a:lnTo>
                    <a:pt x="496" y="227"/>
                  </a:lnTo>
                  <a:lnTo>
                    <a:pt x="152" y="227"/>
                  </a:lnTo>
                  <a:lnTo>
                    <a:pt x="152" y="303"/>
                  </a:lnTo>
                  <a:lnTo>
                    <a:pt x="1143" y="303"/>
                  </a:lnTo>
                  <a:lnTo>
                    <a:pt x="1143" y="227"/>
                  </a:lnTo>
                  <a:lnTo>
                    <a:pt x="799" y="227"/>
                  </a:lnTo>
                  <a:lnTo>
                    <a:pt x="799" y="151"/>
                  </a:lnTo>
                  <a:lnTo>
                    <a:pt x="1295" y="151"/>
                  </a:lnTo>
                  <a:lnTo>
                    <a:pt x="1295" y="0"/>
                  </a:lnTo>
                  <a:lnTo>
                    <a:pt x="0" y="0"/>
                  </a:lnTo>
                  <a:lnTo>
                    <a:pt x="0" y="15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86" name="Google Shape;586;p50"/>
          <p:cNvGrpSpPr/>
          <p:nvPr/>
        </p:nvGrpSpPr>
        <p:grpSpPr>
          <a:xfrm>
            <a:off x="5607508" y="3234528"/>
            <a:ext cx="377104" cy="310419"/>
            <a:chOff x="5607508" y="3234528"/>
            <a:chExt cx="377104" cy="310419"/>
          </a:xfrm>
        </p:grpSpPr>
        <p:sp>
          <p:nvSpPr>
            <p:cNvPr id="587" name="Google Shape;587;p50"/>
            <p:cNvSpPr/>
            <p:nvPr/>
          </p:nvSpPr>
          <p:spPr>
            <a:xfrm>
              <a:off x="5607508" y="3500975"/>
              <a:ext cx="377104" cy="43971"/>
            </a:xfrm>
            <a:custGeom>
              <a:rect b="b" l="l" r="r" t="t"/>
              <a:pathLst>
                <a:path extrusionOk="0" h="151" w="1295">
                  <a:moveTo>
                    <a:pt x="0" y="0"/>
                  </a:moveTo>
                  <a:lnTo>
                    <a:pt x="1295" y="0"/>
                  </a:lnTo>
                  <a:lnTo>
                    <a:pt x="1295" y="151"/>
                  </a:lnTo>
                  <a:lnTo>
                    <a:pt x="0" y="151"/>
                  </a:lnTo>
                  <a:lnTo>
                    <a:pt x="0" y="0"/>
                  </a:lnTo>
                  <a:close/>
                </a:path>
              </a:pathLst>
            </a:custGeom>
            <a:solidFill>
              <a:schemeClr val="dk2"/>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8" name="Google Shape;588;p50"/>
            <p:cNvSpPr/>
            <p:nvPr/>
          </p:nvSpPr>
          <p:spPr>
            <a:xfrm>
              <a:off x="5629640" y="3256368"/>
              <a:ext cx="332842" cy="222477"/>
            </a:xfrm>
            <a:custGeom>
              <a:rect b="b" l="l" r="r" t="t"/>
              <a:pathLst>
                <a:path extrusionOk="0" h="764" w="1143">
                  <a:moveTo>
                    <a:pt x="1143" y="764"/>
                  </a:moveTo>
                  <a:lnTo>
                    <a:pt x="1143" y="0"/>
                  </a:lnTo>
                  <a:lnTo>
                    <a:pt x="894" y="0"/>
                  </a:lnTo>
                  <a:cubicBezTo>
                    <a:pt x="909" y="19"/>
                    <a:pt x="923" y="38"/>
                    <a:pt x="935" y="59"/>
                  </a:cubicBezTo>
                  <a:cubicBezTo>
                    <a:pt x="972" y="123"/>
                    <a:pt x="991" y="195"/>
                    <a:pt x="991" y="268"/>
                  </a:cubicBezTo>
                  <a:lnTo>
                    <a:pt x="991" y="268"/>
                  </a:lnTo>
                  <a:cubicBezTo>
                    <a:pt x="991" y="500"/>
                    <a:pt x="803" y="688"/>
                    <a:pt x="571" y="688"/>
                  </a:cubicBezTo>
                  <a:cubicBezTo>
                    <a:pt x="340" y="688"/>
                    <a:pt x="152" y="500"/>
                    <a:pt x="152" y="268"/>
                  </a:cubicBezTo>
                  <a:lnTo>
                    <a:pt x="152" y="268"/>
                  </a:lnTo>
                  <a:cubicBezTo>
                    <a:pt x="152" y="195"/>
                    <a:pt x="171" y="123"/>
                    <a:pt x="208" y="59"/>
                  </a:cubicBezTo>
                  <a:cubicBezTo>
                    <a:pt x="220" y="38"/>
                    <a:pt x="233" y="19"/>
                    <a:pt x="249" y="0"/>
                  </a:cubicBezTo>
                  <a:lnTo>
                    <a:pt x="0" y="0"/>
                  </a:lnTo>
                  <a:lnTo>
                    <a:pt x="0" y="764"/>
                  </a:lnTo>
                  <a:lnTo>
                    <a:pt x="1143" y="76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9" name="Google Shape;589;p50"/>
            <p:cNvSpPr/>
            <p:nvPr/>
          </p:nvSpPr>
          <p:spPr>
            <a:xfrm>
              <a:off x="5751070" y="3279955"/>
              <a:ext cx="33779" cy="109200"/>
            </a:xfrm>
            <a:custGeom>
              <a:rect b="b" l="l" r="r" t="t"/>
              <a:pathLst>
                <a:path extrusionOk="0" h="375" w="116">
                  <a:moveTo>
                    <a:pt x="116" y="0"/>
                  </a:moveTo>
                  <a:cubicBezTo>
                    <a:pt x="103" y="4"/>
                    <a:pt x="90" y="9"/>
                    <a:pt x="77" y="16"/>
                  </a:cubicBezTo>
                  <a:cubicBezTo>
                    <a:pt x="54" y="29"/>
                    <a:pt x="34" y="49"/>
                    <a:pt x="21" y="72"/>
                  </a:cubicBezTo>
                  <a:cubicBezTo>
                    <a:pt x="7" y="96"/>
                    <a:pt x="0" y="122"/>
                    <a:pt x="0" y="149"/>
                  </a:cubicBezTo>
                  <a:lnTo>
                    <a:pt x="0" y="225"/>
                  </a:lnTo>
                  <a:cubicBezTo>
                    <a:pt x="0" y="252"/>
                    <a:pt x="7" y="279"/>
                    <a:pt x="21" y="302"/>
                  </a:cubicBezTo>
                  <a:cubicBezTo>
                    <a:pt x="34" y="326"/>
                    <a:pt x="54" y="345"/>
                    <a:pt x="77" y="359"/>
                  </a:cubicBezTo>
                  <a:cubicBezTo>
                    <a:pt x="90" y="366"/>
                    <a:pt x="103" y="371"/>
                    <a:pt x="116" y="375"/>
                  </a:cubicBezTo>
                  <a:lnTo>
                    <a:pt x="116"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0" name="Google Shape;590;p50"/>
            <p:cNvSpPr/>
            <p:nvPr/>
          </p:nvSpPr>
          <p:spPr>
            <a:xfrm>
              <a:off x="5806981" y="3279955"/>
              <a:ext cx="34070" cy="109200"/>
            </a:xfrm>
            <a:custGeom>
              <a:rect b="b" l="l" r="r" t="t"/>
              <a:pathLst>
                <a:path extrusionOk="0" h="375" w="117">
                  <a:moveTo>
                    <a:pt x="0" y="0"/>
                  </a:moveTo>
                  <a:lnTo>
                    <a:pt x="0" y="375"/>
                  </a:lnTo>
                  <a:lnTo>
                    <a:pt x="0" y="375"/>
                  </a:lnTo>
                  <a:cubicBezTo>
                    <a:pt x="14" y="371"/>
                    <a:pt x="27" y="366"/>
                    <a:pt x="39" y="359"/>
                  </a:cubicBezTo>
                  <a:cubicBezTo>
                    <a:pt x="63" y="345"/>
                    <a:pt x="82" y="326"/>
                    <a:pt x="96" y="302"/>
                  </a:cubicBezTo>
                  <a:cubicBezTo>
                    <a:pt x="109" y="279"/>
                    <a:pt x="116" y="252"/>
                    <a:pt x="117" y="225"/>
                  </a:cubicBezTo>
                  <a:lnTo>
                    <a:pt x="117" y="149"/>
                  </a:lnTo>
                  <a:lnTo>
                    <a:pt x="117" y="149"/>
                  </a:lnTo>
                  <a:cubicBezTo>
                    <a:pt x="116" y="122"/>
                    <a:pt x="110" y="96"/>
                    <a:pt x="96" y="72"/>
                  </a:cubicBezTo>
                  <a:cubicBezTo>
                    <a:pt x="83" y="49"/>
                    <a:pt x="63" y="30"/>
                    <a:pt x="39" y="16"/>
                  </a:cubicBezTo>
                  <a:cubicBezTo>
                    <a:pt x="27" y="10"/>
                    <a:pt x="14" y="4"/>
                    <a:pt x="0"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1" name="Google Shape;591;p50"/>
            <p:cNvSpPr/>
            <p:nvPr/>
          </p:nvSpPr>
          <p:spPr>
            <a:xfrm>
              <a:off x="5695742" y="3234528"/>
              <a:ext cx="200346" cy="200054"/>
            </a:xfrm>
            <a:custGeom>
              <a:rect b="b" l="l" r="r" t="t"/>
              <a:pathLst>
                <a:path extrusionOk="0" h="687" w="688">
                  <a:moveTo>
                    <a:pt x="0" y="343"/>
                  </a:moveTo>
                  <a:cubicBezTo>
                    <a:pt x="0" y="533"/>
                    <a:pt x="155" y="687"/>
                    <a:pt x="344" y="687"/>
                  </a:cubicBezTo>
                  <a:cubicBezTo>
                    <a:pt x="534" y="687"/>
                    <a:pt x="688" y="533"/>
                    <a:pt x="688" y="343"/>
                  </a:cubicBezTo>
                  <a:cubicBezTo>
                    <a:pt x="688" y="154"/>
                    <a:pt x="534" y="0"/>
                    <a:pt x="344" y="0"/>
                  </a:cubicBezTo>
                  <a:cubicBezTo>
                    <a:pt x="155" y="0"/>
                    <a:pt x="0" y="154"/>
                    <a:pt x="0" y="343"/>
                  </a:cubicBezTo>
                  <a:moveTo>
                    <a:pt x="574" y="306"/>
                  </a:moveTo>
                  <a:lnTo>
                    <a:pt x="574" y="381"/>
                  </a:lnTo>
                  <a:cubicBezTo>
                    <a:pt x="574" y="508"/>
                    <a:pt x="471" y="611"/>
                    <a:pt x="344" y="611"/>
                  </a:cubicBezTo>
                  <a:cubicBezTo>
                    <a:pt x="217" y="611"/>
                    <a:pt x="114" y="508"/>
                    <a:pt x="114" y="381"/>
                  </a:cubicBezTo>
                  <a:lnTo>
                    <a:pt x="114" y="305"/>
                  </a:lnTo>
                  <a:cubicBezTo>
                    <a:pt x="114" y="179"/>
                    <a:pt x="217" y="75"/>
                    <a:pt x="344" y="75"/>
                  </a:cubicBezTo>
                  <a:cubicBezTo>
                    <a:pt x="471" y="75"/>
                    <a:pt x="574" y="179"/>
                    <a:pt x="574" y="305"/>
                  </a:cubicBezTo>
                  <a:lnTo>
                    <a:pt x="574" y="3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92" name="Google Shape;592;p50"/>
          <p:cNvGrpSpPr/>
          <p:nvPr/>
        </p:nvGrpSpPr>
        <p:grpSpPr>
          <a:xfrm>
            <a:off x="7251044" y="3201331"/>
            <a:ext cx="332842" cy="376813"/>
            <a:chOff x="7251044" y="3201331"/>
            <a:chExt cx="332842" cy="376813"/>
          </a:xfrm>
        </p:grpSpPr>
        <p:sp>
          <p:nvSpPr>
            <p:cNvPr id="593" name="Google Shape;593;p50"/>
            <p:cNvSpPr/>
            <p:nvPr/>
          </p:nvSpPr>
          <p:spPr>
            <a:xfrm>
              <a:off x="7251044" y="3201331"/>
              <a:ext cx="332842" cy="376813"/>
            </a:xfrm>
            <a:custGeom>
              <a:rect b="b" l="l" r="r" t="t"/>
              <a:pathLst>
                <a:path extrusionOk="0" h="1294" w="1143">
                  <a:moveTo>
                    <a:pt x="839" y="991"/>
                  </a:moveTo>
                  <a:lnTo>
                    <a:pt x="839" y="1105"/>
                  </a:lnTo>
                  <a:lnTo>
                    <a:pt x="723" y="1105"/>
                  </a:lnTo>
                  <a:lnTo>
                    <a:pt x="723" y="991"/>
                  </a:lnTo>
                  <a:lnTo>
                    <a:pt x="609" y="991"/>
                  </a:lnTo>
                  <a:lnTo>
                    <a:pt x="609" y="875"/>
                  </a:lnTo>
                  <a:cubicBezTo>
                    <a:pt x="833" y="856"/>
                    <a:pt x="1010" y="668"/>
                    <a:pt x="1010" y="438"/>
                  </a:cubicBezTo>
                  <a:cubicBezTo>
                    <a:pt x="1010" y="197"/>
                    <a:pt x="813" y="0"/>
                    <a:pt x="571" y="0"/>
                  </a:cubicBezTo>
                  <a:cubicBezTo>
                    <a:pt x="329" y="0"/>
                    <a:pt x="133" y="197"/>
                    <a:pt x="133" y="438"/>
                  </a:cubicBezTo>
                  <a:cubicBezTo>
                    <a:pt x="133" y="668"/>
                    <a:pt x="309" y="856"/>
                    <a:pt x="533" y="875"/>
                  </a:cubicBezTo>
                  <a:lnTo>
                    <a:pt x="533" y="991"/>
                  </a:lnTo>
                  <a:lnTo>
                    <a:pt x="419" y="991"/>
                  </a:lnTo>
                  <a:lnTo>
                    <a:pt x="419" y="1105"/>
                  </a:lnTo>
                  <a:lnTo>
                    <a:pt x="303" y="1105"/>
                  </a:lnTo>
                  <a:lnTo>
                    <a:pt x="303" y="991"/>
                  </a:lnTo>
                  <a:lnTo>
                    <a:pt x="0" y="991"/>
                  </a:lnTo>
                  <a:lnTo>
                    <a:pt x="0" y="1294"/>
                  </a:lnTo>
                  <a:lnTo>
                    <a:pt x="303" y="1294"/>
                  </a:lnTo>
                  <a:lnTo>
                    <a:pt x="303" y="1180"/>
                  </a:lnTo>
                  <a:lnTo>
                    <a:pt x="419" y="1180"/>
                  </a:lnTo>
                  <a:lnTo>
                    <a:pt x="419" y="1294"/>
                  </a:lnTo>
                  <a:lnTo>
                    <a:pt x="723" y="1294"/>
                  </a:lnTo>
                  <a:lnTo>
                    <a:pt x="723" y="1180"/>
                  </a:lnTo>
                  <a:lnTo>
                    <a:pt x="839" y="1180"/>
                  </a:lnTo>
                  <a:lnTo>
                    <a:pt x="839" y="1294"/>
                  </a:lnTo>
                  <a:lnTo>
                    <a:pt x="1143" y="1294"/>
                  </a:lnTo>
                  <a:lnTo>
                    <a:pt x="1143" y="991"/>
                  </a:lnTo>
                  <a:lnTo>
                    <a:pt x="839" y="991"/>
                  </a:lnTo>
                  <a:moveTo>
                    <a:pt x="284" y="476"/>
                  </a:moveTo>
                  <a:lnTo>
                    <a:pt x="284" y="401"/>
                  </a:lnTo>
                  <a:lnTo>
                    <a:pt x="363" y="401"/>
                  </a:lnTo>
                  <a:cubicBezTo>
                    <a:pt x="368" y="377"/>
                    <a:pt x="376" y="354"/>
                    <a:pt x="388" y="333"/>
                  </a:cubicBezTo>
                  <a:cubicBezTo>
                    <a:pt x="391" y="328"/>
                    <a:pt x="394" y="323"/>
                    <a:pt x="398" y="319"/>
                  </a:cubicBezTo>
                  <a:lnTo>
                    <a:pt x="341" y="262"/>
                  </a:lnTo>
                  <a:lnTo>
                    <a:pt x="395" y="209"/>
                  </a:lnTo>
                  <a:lnTo>
                    <a:pt x="451" y="265"/>
                  </a:lnTo>
                  <a:cubicBezTo>
                    <a:pt x="456" y="262"/>
                    <a:pt x="461" y="258"/>
                    <a:pt x="466" y="256"/>
                  </a:cubicBezTo>
                  <a:cubicBezTo>
                    <a:pt x="487" y="244"/>
                    <a:pt x="509" y="235"/>
                    <a:pt x="533" y="231"/>
                  </a:cubicBezTo>
                  <a:lnTo>
                    <a:pt x="533" y="152"/>
                  </a:lnTo>
                  <a:lnTo>
                    <a:pt x="609" y="152"/>
                  </a:lnTo>
                  <a:lnTo>
                    <a:pt x="609" y="231"/>
                  </a:lnTo>
                  <a:cubicBezTo>
                    <a:pt x="633" y="235"/>
                    <a:pt x="655" y="244"/>
                    <a:pt x="676" y="256"/>
                  </a:cubicBezTo>
                  <a:cubicBezTo>
                    <a:pt x="681" y="258"/>
                    <a:pt x="686" y="262"/>
                    <a:pt x="691" y="265"/>
                  </a:cubicBezTo>
                  <a:lnTo>
                    <a:pt x="747" y="209"/>
                  </a:lnTo>
                  <a:lnTo>
                    <a:pt x="801" y="262"/>
                  </a:lnTo>
                  <a:lnTo>
                    <a:pt x="745" y="319"/>
                  </a:lnTo>
                  <a:cubicBezTo>
                    <a:pt x="748" y="323"/>
                    <a:pt x="751" y="328"/>
                    <a:pt x="754" y="333"/>
                  </a:cubicBezTo>
                  <a:cubicBezTo>
                    <a:pt x="766" y="354"/>
                    <a:pt x="774" y="377"/>
                    <a:pt x="779" y="401"/>
                  </a:cubicBezTo>
                  <a:lnTo>
                    <a:pt x="858" y="401"/>
                  </a:lnTo>
                  <a:lnTo>
                    <a:pt x="858" y="476"/>
                  </a:lnTo>
                  <a:lnTo>
                    <a:pt x="779" y="476"/>
                  </a:lnTo>
                  <a:cubicBezTo>
                    <a:pt x="774" y="500"/>
                    <a:pt x="766" y="523"/>
                    <a:pt x="754" y="544"/>
                  </a:cubicBezTo>
                  <a:cubicBezTo>
                    <a:pt x="751" y="549"/>
                    <a:pt x="748" y="554"/>
                    <a:pt x="745" y="558"/>
                  </a:cubicBezTo>
                  <a:lnTo>
                    <a:pt x="801" y="615"/>
                  </a:lnTo>
                  <a:lnTo>
                    <a:pt x="747" y="668"/>
                  </a:lnTo>
                  <a:lnTo>
                    <a:pt x="691" y="612"/>
                  </a:lnTo>
                  <a:cubicBezTo>
                    <a:pt x="686" y="615"/>
                    <a:pt x="681" y="618"/>
                    <a:pt x="676" y="621"/>
                  </a:cubicBezTo>
                  <a:cubicBezTo>
                    <a:pt x="655" y="633"/>
                    <a:pt x="633" y="642"/>
                    <a:pt x="609" y="646"/>
                  </a:cubicBezTo>
                  <a:lnTo>
                    <a:pt x="609" y="725"/>
                  </a:lnTo>
                  <a:lnTo>
                    <a:pt x="533" y="725"/>
                  </a:lnTo>
                  <a:lnTo>
                    <a:pt x="533" y="646"/>
                  </a:lnTo>
                  <a:cubicBezTo>
                    <a:pt x="509" y="642"/>
                    <a:pt x="487" y="633"/>
                    <a:pt x="466" y="621"/>
                  </a:cubicBezTo>
                  <a:cubicBezTo>
                    <a:pt x="461" y="618"/>
                    <a:pt x="456" y="615"/>
                    <a:pt x="451" y="612"/>
                  </a:cubicBezTo>
                  <a:lnTo>
                    <a:pt x="395" y="668"/>
                  </a:lnTo>
                  <a:lnTo>
                    <a:pt x="341" y="615"/>
                  </a:lnTo>
                  <a:lnTo>
                    <a:pt x="398" y="558"/>
                  </a:lnTo>
                  <a:cubicBezTo>
                    <a:pt x="394" y="554"/>
                    <a:pt x="391" y="549"/>
                    <a:pt x="388" y="544"/>
                  </a:cubicBezTo>
                  <a:cubicBezTo>
                    <a:pt x="376" y="523"/>
                    <a:pt x="368" y="500"/>
                    <a:pt x="363" y="476"/>
                  </a:cubicBezTo>
                  <a:lnTo>
                    <a:pt x="284" y="47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4" name="Google Shape;594;p50"/>
            <p:cNvSpPr/>
            <p:nvPr/>
          </p:nvSpPr>
          <p:spPr>
            <a:xfrm>
              <a:off x="7378007" y="3289565"/>
              <a:ext cx="78624" cy="78915"/>
            </a:xfrm>
            <a:custGeom>
              <a:rect b="b" l="l" r="r" t="t"/>
              <a:pathLst>
                <a:path extrusionOk="0" h="271" w="270">
                  <a:moveTo>
                    <a:pt x="270" y="135"/>
                  </a:moveTo>
                  <a:lnTo>
                    <a:pt x="270" y="135"/>
                  </a:lnTo>
                  <a:lnTo>
                    <a:pt x="270" y="135"/>
                  </a:lnTo>
                  <a:cubicBezTo>
                    <a:pt x="270" y="159"/>
                    <a:pt x="264" y="183"/>
                    <a:pt x="252" y="203"/>
                  </a:cubicBezTo>
                  <a:cubicBezTo>
                    <a:pt x="240" y="224"/>
                    <a:pt x="224" y="242"/>
                    <a:pt x="203" y="253"/>
                  </a:cubicBezTo>
                  <a:cubicBezTo>
                    <a:pt x="183" y="265"/>
                    <a:pt x="159" y="271"/>
                    <a:pt x="135" y="271"/>
                  </a:cubicBezTo>
                  <a:cubicBezTo>
                    <a:pt x="111" y="271"/>
                    <a:pt x="88" y="265"/>
                    <a:pt x="67" y="253"/>
                  </a:cubicBezTo>
                  <a:cubicBezTo>
                    <a:pt x="47" y="242"/>
                    <a:pt x="30" y="224"/>
                    <a:pt x="18" y="203"/>
                  </a:cubicBezTo>
                  <a:cubicBezTo>
                    <a:pt x="6" y="183"/>
                    <a:pt x="0" y="159"/>
                    <a:pt x="0" y="135"/>
                  </a:cubicBezTo>
                  <a:cubicBezTo>
                    <a:pt x="0" y="112"/>
                    <a:pt x="6" y="89"/>
                    <a:pt x="18" y="68"/>
                  </a:cubicBezTo>
                  <a:cubicBezTo>
                    <a:pt x="30" y="48"/>
                    <a:pt x="47" y="30"/>
                    <a:pt x="67" y="18"/>
                  </a:cubicBezTo>
                  <a:cubicBezTo>
                    <a:pt x="88" y="6"/>
                    <a:pt x="111" y="0"/>
                    <a:pt x="135" y="0"/>
                  </a:cubicBezTo>
                  <a:lnTo>
                    <a:pt x="135" y="0"/>
                  </a:lnTo>
                  <a:lnTo>
                    <a:pt x="135" y="0"/>
                  </a:lnTo>
                  <a:cubicBezTo>
                    <a:pt x="159" y="0"/>
                    <a:pt x="183" y="6"/>
                    <a:pt x="203" y="18"/>
                  </a:cubicBezTo>
                  <a:cubicBezTo>
                    <a:pt x="224" y="30"/>
                    <a:pt x="240" y="47"/>
                    <a:pt x="252" y="68"/>
                  </a:cubicBezTo>
                  <a:cubicBezTo>
                    <a:pt x="264" y="88"/>
                    <a:pt x="270" y="112"/>
                    <a:pt x="270" y="13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95" name="Google Shape;595;p50"/>
          <p:cNvGrpSpPr/>
          <p:nvPr/>
        </p:nvGrpSpPr>
        <p:grpSpPr>
          <a:xfrm>
            <a:off x="8080091" y="3201331"/>
            <a:ext cx="310710" cy="376812"/>
            <a:chOff x="8080091" y="3201331"/>
            <a:chExt cx="310710" cy="376812"/>
          </a:xfrm>
        </p:grpSpPr>
        <p:sp>
          <p:nvSpPr>
            <p:cNvPr id="596" name="Google Shape;596;p50"/>
            <p:cNvSpPr/>
            <p:nvPr/>
          </p:nvSpPr>
          <p:spPr>
            <a:xfrm>
              <a:off x="8102223" y="3201331"/>
              <a:ext cx="266448" cy="133952"/>
            </a:xfrm>
            <a:custGeom>
              <a:rect b="b" l="l" r="r" t="t"/>
              <a:pathLst>
                <a:path extrusionOk="0" h="460" w="915">
                  <a:moveTo>
                    <a:pt x="764" y="460"/>
                  </a:moveTo>
                  <a:lnTo>
                    <a:pt x="764" y="306"/>
                  </a:lnTo>
                  <a:lnTo>
                    <a:pt x="840" y="306"/>
                  </a:lnTo>
                  <a:lnTo>
                    <a:pt x="840" y="382"/>
                  </a:lnTo>
                  <a:lnTo>
                    <a:pt x="915" y="382"/>
                  </a:lnTo>
                  <a:lnTo>
                    <a:pt x="915" y="154"/>
                  </a:lnTo>
                  <a:lnTo>
                    <a:pt x="840" y="154"/>
                  </a:lnTo>
                  <a:lnTo>
                    <a:pt x="840" y="230"/>
                  </a:lnTo>
                  <a:lnTo>
                    <a:pt x="764" y="230"/>
                  </a:lnTo>
                  <a:lnTo>
                    <a:pt x="764" y="0"/>
                  </a:lnTo>
                  <a:lnTo>
                    <a:pt x="152" y="0"/>
                  </a:lnTo>
                  <a:lnTo>
                    <a:pt x="152" y="230"/>
                  </a:lnTo>
                  <a:lnTo>
                    <a:pt x="76" y="230"/>
                  </a:lnTo>
                  <a:lnTo>
                    <a:pt x="76" y="154"/>
                  </a:lnTo>
                  <a:lnTo>
                    <a:pt x="0" y="154"/>
                  </a:lnTo>
                  <a:lnTo>
                    <a:pt x="0" y="382"/>
                  </a:lnTo>
                  <a:lnTo>
                    <a:pt x="76" y="382"/>
                  </a:lnTo>
                  <a:lnTo>
                    <a:pt x="76" y="306"/>
                  </a:lnTo>
                  <a:lnTo>
                    <a:pt x="152" y="306"/>
                  </a:lnTo>
                  <a:lnTo>
                    <a:pt x="152" y="460"/>
                  </a:lnTo>
                  <a:lnTo>
                    <a:pt x="764" y="460"/>
                  </a:lnTo>
                  <a:moveTo>
                    <a:pt x="379" y="152"/>
                  </a:moveTo>
                  <a:lnTo>
                    <a:pt x="379" y="227"/>
                  </a:lnTo>
                  <a:lnTo>
                    <a:pt x="304" y="227"/>
                  </a:lnTo>
                  <a:lnTo>
                    <a:pt x="304" y="152"/>
                  </a:lnTo>
                  <a:lnTo>
                    <a:pt x="379" y="152"/>
                  </a:lnTo>
                  <a:moveTo>
                    <a:pt x="612" y="379"/>
                  </a:moveTo>
                  <a:lnTo>
                    <a:pt x="304" y="379"/>
                  </a:lnTo>
                  <a:lnTo>
                    <a:pt x="304" y="303"/>
                  </a:lnTo>
                  <a:lnTo>
                    <a:pt x="612" y="303"/>
                  </a:lnTo>
                  <a:lnTo>
                    <a:pt x="612" y="379"/>
                  </a:lnTo>
                  <a:moveTo>
                    <a:pt x="612" y="227"/>
                  </a:moveTo>
                  <a:lnTo>
                    <a:pt x="536" y="227"/>
                  </a:lnTo>
                  <a:lnTo>
                    <a:pt x="536" y="152"/>
                  </a:lnTo>
                  <a:lnTo>
                    <a:pt x="612" y="152"/>
                  </a:lnTo>
                  <a:lnTo>
                    <a:pt x="612" y="22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7" name="Google Shape;597;p50"/>
            <p:cNvSpPr/>
            <p:nvPr/>
          </p:nvSpPr>
          <p:spPr>
            <a:xfrm>
              <a:off x="8190748" y="3401385"/>
              <a:ext cx="89690" cy="22131"/>
            </a:xfrm>
            <a:custGeom>
              <a:rect b="b" l="l" r="r" t="t"/>
              <a:pathLst>
                <a:path extrusionOk="0" h="76" w="308">
                  <a:moveTo>
                    <a:pt x="0" y="0"/>
                  </a:moveTo>
                  <a:lnTo>
                    <a:pt x="308" y="0"/>
                  </a:lnTo>
                  <a:lnTo>
                    <a:pt x="308"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8" name="Google Shape;598;p50"/>
            <p:cNvSpPr/>
            <p:nvPr/>
          </p:nvSpPr>
          <p:spPr>
            <a:xfrm>
              <a:off x="8080091" y="3357414"/>
              <a:ext cx="310710" cy="110365"/>
            </a:xfrm>
            <a:custGeom>
              <a:rect b="b" l="l" r="r" t="t"/>
              <a:pathLst>
                <a:path extrusionOk="0" h="379" w="1067">
                  <a:moveTo>
                    <a:pt x="916" y="379"/>
                  </a:moveTo>
                  <a:lnTo>
                    <a:pt x="916" y="76"/>
                  </a:lnTo>
                  <a:lnTo>
                    <a:pt x="991" y="76"/>
                  </a:lnTo>
                  <a:lnTo>
                    <a:pt x="991" y="303"/>
                  </a:lnTo>
                  <a:lnTo>
                    <a:pt x="1067" y="303"/>
                  </a:lnTo>
                  <a:lnTo>
                    <a:pt x="1067" y="0"/>
                  </a:lnTo>
                  <a:lnTo>
                    <a:pt x="0" y="0"/>
                  </a:lnTo>
                  <a:lnTo>
                    <a:pt x="0" y="303"/>
                  </a:lnTo>
                  <a:lnTo>
                    <a:pt x="76" y="303"/>
                  </a:lnTo>
                  <a:lnTo>
                    <a:pt x="76" y="76"/>
                  </a:lnTo>
                  <a:lnTo>
                    <a:pt x="152" y="76"/>
                  </a:lnTo>
                  <a:lnTo>
                    <a:pt x="152" y="379"/>
                  </a:lnTo>
                  <a:lnTo>
                    <a:pt x="916" y="379"/>
                  </a:lnTo>
                  <a:moveTo>
                    <a:pt x="304" y="76"/>
                  </a:moveTo>
                  <a:lnTo>
                    <a:pt x="764" y="76"/>
                  </a:lnTo>
                  <a:lnTo>
                    <a:pt x="764" y="303"/>
                  </a:lnTo>
                  <a:lnTo>
                    <a:pt x="304" y="303"/>
                  </a:lnTo>
                  <a:lnTo>
                    <a:pt x="304" y="7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9" name="Google Shape;599;p50"/>
            <p:cNvSpPr/>
            <p:nvPr/>
          </p:nvSpPr>
          <p:spPr>
            <a:xfrm>
              <a:off x="8102223" y="3489910"/>
              <a:ext cx="266448" cy="88234"/>
            </a:xfrm>
            <a:custGeom>
              <a:rect b="b" l="l" r="r" t="t"/>
              <a:pathLst>
                <a:path extrusionOk="0" h="303" w="915">
                  <a:moveTo>
                    <a:pt x="650" y="0"/>
                  </a:moveTo>
                  <a:lnTo>
                    <a:pt x="650" y="76"/>
                  </a:lnTo>
                  <a:lnTo>
                    <a:pt x="266" y="76"/>
                  </a:lnTo>
                  <a:lnTo>
                    <a:pt x="266" y="0"/>
                  </a:lnTo>
                  <a:lnTo>
                    <a:pt x="0" y="0"/>
                  </a:lnTo>
                  <a:lnTo>
                    <a:pt x="0" y="303"/>
                  </a:lnTo>
                  <a:lnTo>
                    <a:pt x="266" y="303"/>
                  </a:lnTo>
                  <a:lnTo>
                    <a:pt x="266" y="152"/>
                  </a:lnTo>
                  <a:lnTo>
                    <a:pt x="650" y="152"/>
                  </a:lnTo>
                  <a:lnTo>
                    <a:pt x="650" y="303"/>
                  </a:lnTo>
                  <a:lnTo>
                    <a:pt x="915" y="303"/>
                  </a:lnTo>
                  <a:lnTo>
                    <a:pt x="915" y="0"/>
                  </a:lnTo>
                  <a:lnTo>
                    <a:pt x="65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00" name="Google Shape;600;p50"/>
          <p:cNvGrpSpPr/>
          <p:nvPr/>
        </p:nvGrpSpPr>
        <p:grpSpPr>
          <a:xfrm>
            <a:off x="7273175" y="3807608"/>
            <a:ext cx="288579" cy="376812"/>
            <a:chOff x="7273175" y="3807608"/>
            <a:chExt cx="288579" cy="376812"/>
          </a:xfrm>
        </p:grpSpPr>
        <p:sp>
          <p:nvSpPr>
            <p:cNvPr id="601" name="Google Shape;601;p50"/>
            <p:cNvSpPr/>
            <p:nvPr/>
          </p:nvSpPr>
          <p:spPr>
            <a:xfrm>
              <a:off x="7317146" y="3807608"/>
              <a:ext cx="200346" cy="132496"/>
            </a:xfrm>
            <a:custGeom>
              <a:rect b="b" l="l" r="r" t="t"/>
              <a:pathLst>
                <a:path extrusionOk="0" h="455" w="688">
                  <a:moveTo>
                    <a:pt x="688" y="455"/>
                  </a:moveTo>
                  <a:lnTo>
                    <a:pt x="688" y="343"/>
                  </a:lnTo>
                  <a:cubicBezTo>
                    <a:pt x="688" y="154"/>
                    <a:pt x="534" y="0"/>
                    <a:pt x="344" y="0"/>
                  </a:cubicBezTo>
                  <a:cubicBezTo>
                    <a:pt x="155" y="0"/>
                    <a:pt x="0" y="154"/>
                    <a:pt x="0" y="343"/>
                  </a:cubicBezTo>
                  <a:lnTo>
                    <a:pt x="0" y="455"/>
                  </a:lnTo>
                  <a:lnTo>
                    <a:pt x="688" y="455"/>
                  </a:lnTo>
                  <a:moveTo>
                    <a:pt x="266" y="379"/>
                  </a:moveTo>
                  <a:lnTo>
                    <a:pt x="190" y="379"/>
                  </a:lnTo>
                  <a:lnTo>
                    <a:pt x="190" y="303"/>
                  </a:lnTo>
                  <a:lnTo>
                    <a:pt x="266" y="303"/>
                  </a:lnTo>
                  <a:lnTo>
                    <a:pt x="266" y="379"/>
                  </a:lnTo>
                  <a:moveTo>
                    <a:pt x="498" y="379"/>
                  </a:moveTo>
                  <a:lnTo>
                    <a:pt x="422" y="379"/>
                  </a:lnTo>
                  <a:lnTo>
                    <a:pt x="422" y="303"/>
                  </a:lnTo>
                  <a:lnTo>
                    <a:pt x="498" y="303"/>
                  </a:lnTo>
                  <a:lnTo>
                    <a:pt x="498" y="37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2" name="Google Shape;602;p50"/>
            <p:cNvSpPr/>
            <p:nvPr/>
          </p:nvSpPr>
          <p:spPr>
            <a:xfrm>
              <a:off x="7373057" y="4118027"/>
              <a:ext cx="88525" cy="66394"/>
            </a:xfrm>
            <a:custGeom>
              <a:rect b="b" l="l" r="r" t="t"/>
              <a:pathLst>
                <a:path extrusionOk="0" h="228" w="304">
                  <a:moveTo>
                    <a:pt x="0" y="0"/>
                  </a:moveTo>
                  <a:lnTo>
                    <a:pt x="0" y="76"/>
                  </a:lnTo>
                  <a:lnTo>
                    <a:pt x="0" y="76"/>
                  </a:lnTo>
                  <a:cubicBezTo>
                    <a:pt x="0" y="103"/>
                    <a:pt x="8" y="129"/>
                    <a:pt x="21" y="152"/>
                  </a:cubicBezTo>
                  <a:cubicBezTo>
                    <a:pt x="35" y="175"/>
                    <a:pt x="53" y="195"/>
                    <a:pt x="76" y="208"/>
                  </a:cubicBezTo>
                  <a:cubicBezTo>
                    <a:pt x="99" y="222"/>
                    <a:pt x="125" y="228"/>
                    <a:pt x="152" y="228"/>
                  </a:cubicBezTo>
                  <a:cubicBezTo>
                    <a:pt x="179" y="228"/>
                    <a:pt x="205" y="222"/>
                    <a:pt x="228" y="208"/>
                  </a:cubicBezTo>
                  <a:cubicBezTo>
                    <a:pt x="251" y="195"/>
                    <a:pt x="270" y="175"/>
                    <a:pt x="283" y="152"/>
                  </a:cubicBezTo>
                  <a:cubicBezTo>
                    <a:pt x="297" y="129"/>
                    <a:pt x="304" y="103"/>
                    <a:pt x="304" y="76"/>
                  </a:cubicBezTo>
                  <a:lnTo>
                    <a:pt x="304" y="0"/>
                  </a:lnTo>
                  <a:lnTo>
                    <a:pt x="0" y="0"/>
                  </a:ln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3" name="Google Shape;603;p50"/>
            <p:cNvSpPr/>
            <p:nvPr/>
          </p:nvSpPr>
          <p:spPr>
            <a:xfrm>
              <a:off x="7273175" y="3962235"/>
              <a:ext cx="288579" cy="133952"/>
            </a:xfrm>
            <a:custGeom>
              <a:rect b="b" l="l" r="r" t="t"/>
              <a:pathLst>
                <a:path extrusionOk="0" h="460" w="991">
                  <a:moveTo>
                    <a:pt x="991" y="379"/>
                  </a:moveTo>
                  <a:lnTo>
                    <a:pt x="991" y="0"/>
                  </a:lnTo>
                  <a:lnTo>
                    <a:pt x="0" y="0"/>
                  </a:lnTo>
                  <a:lnTo>
                    <a:pt x="0" y="379"/>
                  </a:lnTo>
                  <a:lnTo>
                    <a:pt x="75" y="379"/>
                  </a:lnTo>
                  <a:lnTo>
                    <a:pt x="75" y="151"/>
                  </a:lnTo>
                  <a:lnTo>
                    <a:pt x="151" y="151"/>
                  </a:lnTo>
                  <a:lnTo>
                    <a:pt x="151" y="460"/>
                  </a:lnTo>
                  <a:lnTo>
                    <a:pt x="839" y="460"/>
                  </a:lnTo>
                  <a:lnTo>
                    <a:pt x="839" y="151"/>
                  </a:lnTo>
                  <a:lnTo>
                    <a:pt x="915" y="151"/>
                  </a:lnTo>
                  <a:lnTo>
                    <a:pt x="915" y="379"/>
                  </a:lnTo>
                  <a:lnTo>
                    <a:pt x="991" y="379"/>
                  </a:lnTo>
                  <a:moveTo>
                    <a:pt x="457" y="75"/>
                  </a:moveTo>
                  <a:lnTo>
                    <a:pt x="533" y="75"/>
                  </a:lnTo>
                  <a:lnTo>
                    <a:pt x="533" y="151"/>
                  </a:lnTo>
                  <a:lnTo>
                    <a:pt x="457" y="151"/>
                  </a:lnTo>
                  <a:lnTo>
                    <a:pt x="457" y="75"/>
                  </a:lnTo>
                  <a:moveTo>
                    <a:pt x="305" y="75"/>
                  </a:moveTo>
                  <a:lnTo>
                    <a:pt x="381" y="75"/>
                  </a:lnTo>
                  <a:lnTo>
                    <a:pt x="381" y="151"/>
                  </a:lnTo>
                  <a:lnTo>
                    <a:pt x="305" y="151"/>
                  </a:lnTo>
                  <a:lnTo>
                    <a:pt x="305" y="75"/>
                  </a:lnTo>
                  <a:moveTo>
                    <a:pt x="685" y="303"/>
                  </a:moveTo>
                  <a:lnTo>
                    <a:pt x="305" y="303"/>
                  </a:lnTo>
                  <a:lnTo>
                    <a:pt x="305" y="227"/>
                  </a:lnTo>
                  <a:lnTo>
                    <a:pt x="685" y="227"/>
                  </a:lnTo>
                  <a:lnTo>
                    <a:pt x="685" y="303"/>
                  </a:lnTo>
                  <a:moveTo>
                    <a:pt x="685" y="151"/>
                  </a:moveTo>
                  <a:lnTo>
                    <a:pt x="609" y="151"/>
                  </a:lnTo>
                  <a:lnTo>
                    <a:pt x="609" y="75"/>
                  </a:lnTo>
                  <a:lnTo>
                    <a:pt x="685" y="75"/>
                  </a:lnTo>
                  <a:lnTo>
                    <a:pt x="685" y="15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04" name="Google Shape;604;p50"/>
          <p:cNvGrpSpPr/>
          <p:nvPr/>
        </p:nvGrpSpPr>
        <p:grpSpPr>
          <a:xfrm>
            <a:off x="6445583" y="3201331"/>
            <a:ext cx="332842" cy="376813"/>
            <a:chOff x="6445583" y="3201331"/>
            <a:chExt cx="332842" cy="376813"/>
          </a:xfrm>
        </p:grpSpPr>
        <p:sp>
          <p:nvSpPr>
            <p:cNvPr id="605" name="Google Shape;605;p50"/>
            <p:cNvSpPr/>
            <p:nvPr/>
          </p:nvSpPr>
          <p:spPr>
            <a:xfrm>
              <a:off x="6622924" y="3324217"/>
              <a:ext cx="34070" cy="109200"/>
            </a:xfrm>
            <a:custGeom>
              <a:rect b="b" l="l" r="r" t="t"/>
              <a:pathLst>
                <a:path extrusionOk="0" h="375" w="117">
                  <a:moveTo>
                    <a:pt x="0" y="375"/>
                  </a:moveTo>
                  <a:lnTo>
                    <a:pt x="0" y="375"/>
                  </a:lnTo>
                  <a:cubicBezTo>
                    <a:pt x="14" y="371"/>
                    <a:pt x="27" y="367"/>
                    <a:pt x="40" y="359"/>
                  </a:cubicBezTo>
                  <a:cubicBezTo>
                    <a:pt x="63" y="346"/>
                    <a:pt x="83" y="326"/>
                    <a:pt x="96" y="302"/>
                  </a:cubicBezTo>
                  <a:cubicBezTo>
                    <a:pt x="110" y="279"/>
                    <a:pt x="117" y="252"/>
                    <a:pt x="117" y="225"/>
                  </a:cubicBezTo>
                  <a:lnTo>
                    <a:pt x="117" y="149"/>
                  </a:lnTo>
                  <a:lnTo>
                    <a:pt x="117" y="149"/>
                  </a:lnTo>
                  <a:cubicBezTo>
                    <a:pt x="117" y="122"/>
                    <a:pt x="110" y="96"/>
                    <a:pt x="96" y="72"/>
                  </a:cubicBezTo>
                  <a:cubicBezTo>
                    <a:pt x="82" y="49"/>
                    <a:pt x="63" y="30"/>
                    <a:pt x="39" y="16"/>
                  </a:cubicBezTo>
                  <a:cubicBezTo>
                    <a:pt x="27" y="10"/>
                    <a:pt x="14" y="3"/>
                    <a:pt x="0" y="0"/>
                  </a:cubicBezTo>
                  <a:lnTo>
                    <a:pt x="0" y="37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6" name="Google Shape;606;p50"/>
            <p:cNvSpPr/>
            <p:nvPr/>
          </p:nvSpPr>
          <p:spPr>
            <a:xfrm>
              <a:off x="6567014" y="3324217"/>
              <a:ext cx="34070" cy="109200"/>
            </a:xfrm>
            <a:custGeom>
              <a:rect b="b" l="l" r="r" t="t"/>
              <a:pathLst>
                <a:path extrusionOk="0" h="375" w="117">
                  <a:moveTo>
                    <a:pt x="117" y="0"/>
                  </a:moveTo>
                  <a:cubicBezTo>
                    <a:pt x="103" y="3"/>
                    <a:pt x="90" y="9"/>
                    <a:pt x="78" y="16"/>
                  </a:cubicBezTo>
                  <a:cubicBezTo>
                    <a:pt x="54" y="29"/>
                    <a:pt x="35" y="49"/>
                    <a:pt x="21" y="72"/>
                  </a:cubicBezTo>
                  <a:cubicBezTo>
                    <a:pt x="7" y="96"/>
                    <a:pt x="0" y="122"/>
                    <a:pt x="0" y="149"/>
                  </a:cubicBezTo>
                  <a:lnTo>
                    <a:pt x="0" y="225"/>
                  </a:lnTo>
                  <a:cubicBezTo>
                    <a:pt x="0" y="252"/>
                    <a:pt x="7" y="279"/>
                    <a:pt x="21" y="302"/>
                  </a:cubicBezTo>
                  <a:cubicBezTo>
                    <a:pt x="35" y="326"/>
                    <a:pt x="54" y="345"/>
                    <a:pt x="78" y="359"/>
                  </a:cubicBezTo>
                  <a:cubicBezTo>
                    <a:pt x="90" y="366"/>
                    <a:pt x="103" y="371"/>
                    <a:pt x="117" y="375"/>
                  </a:cubicBezTo>
                  <a:lnTo>
                    <a:pt x="117"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7" name="Google Shape;607;p50"/>
            <p:cNvSpPr/>
            <p:nvPr/>
          </p:nvSpPr>
          <p:spPr>
            <a:xfrm>
              <a:off x="6511395" y="3267434"/>
              <a:ext cx="201219" cy="230630"/>
            </a:xfrm>
            <a:custGeom>
              <a:rect b="b" l="l" r="r" t="t"/>
              <a:pathLst>
                <a:path extrusionOk="0" h="792" w="691">
                  <a:moveTo>
                    <a:pt x="2" y="414"/>
                  </a:moveTo>
                  <a:cubicBezTo>
                    <a:pt x="1" y="425"/>
                    <a:pt x="0" y="436"/>
                    <a:pt x="0" y="447"/>
                  </a:cubicBezTo>
                  <a:cubicBezTo>
                    <a:pt x="0" y="507"/>
                    <a:pt x="16" y="568"/>
                    <a:pt x="46" y="620"/>
                  </a:cubicBezTo>
                  <a:cubicBezTo>
                    <a:pt x="77" y="673"/>
                    <a:pt x="121" y="716"/>
                    <a:pt x="173" y="746"/>
                  </a:cubicBezTo>
                  <a:cubicBezTo>
                    <a:pt x="226" y="776"/>
                    <a:pt x="286" y="792"/>
                    <a:pt x="346" y="792"/>
                  </a:cubicBezTo>
                  <a:cubicBezTo>
                    <a:pt x="407" y="792"/>
                    <a:pt x="466" y="776"/>
                    <a:pt x="518" y="746"/>
                  </a:cubicBezTo>
                  <a:cubicBezTo>
                    <a:pt x="571" y="716"/>
                    <a:pt x="615" y="673"/>
                    <a:pt x="645" y="620"/>
                  </a:cubicBezTo>
                  <a:cubicBezTo>
                    <a:pt x="676" y="568"/>
                    <a:pt x="691" y="507"/>
                    <a:pt x="691" y="447"/>
                  </a:cubicBezTo>
                  <a:cubicBezTo>
                    <a:pt x="691" y="436"/>
                    <a:pt x="690" y="425"/>
                    <a:pt x="689" y="414"/>
                  </a:cubicBezTo>
                  <a:lnTo>
                    <a:pt x="689" y="29"/>
                  </a:lnTo>
                  <a:cubicBezTo>
                    <a:pt x="618" y="15"/>
                    <a:pt x="505" y="0"/>
                    <a:pt x="346" y="0"/>
                  </a:cubicBezTo>
                  <a:cubicBezTo>
                    <a:pt x="183" y="0"/>
                    <a:pt x="70" y="15"/>
                    <a:pt x="2" y="29"/>
                  </a:cubicBezTo>
                  <a:lnTo>
                    <a:pt x="2" y="414"/>
                  </a:lnTo>
                  <a:moveTo>
                    <a:pt x="576" y="344"/>
                  </a:moveTo>
                  <a:lnTo>
                    <a:pt x="576" y="420"/>
                  </a:lnTo>
                  <a:cubicBezTo>
                    <a:pt x="576" y="547"/>
                    <a:pt x="473" y="650"/>
                    <a:pt x="346" y="650"/>
                  </a:cubicBezTo>
                  <a:cubicBezTo>
                    <a:pt x="220" y="650"/>
                    <a:pt x="115" y="547"/>
                    <a:pt x="115" y="420"/>
                  </a:cubicBezTo>
                  <a:lnTo>
                    <a:pt x="115" y="344"/>
                  </a:lnTo>
                  <a:cubicBezTo>
                    <a:pt x="115" y="217"/>
                    <a:pt x="220" y="114"/>
                    <a:pt x="346" y="114"/>
                  </a:cubicBezTo>
                  <a:cubicBezTo>
                    <a:pt x="473" y="114"/>
                    <a:pt x="576" y="217"/>
                    <a:pt x="576" y="34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8" name="Google Shape;608;p50"/>
            <p:cNvSpPr/>
            <p:nvPr/>
          </p:nvSpPr>
          <p:spPr>
            <a:xfrm>
              <a:off x="6445583" y="3201331"/>
              <a:ext cx="332842" cy="376813"/>
            </a:xfrm>
            <a:custGeom>
              <a:rect b="b" l="l" r="r" t="t"/>
              <a:pathLst>
                <a:path extrusionOk="0" h="1294" w="1143">
                  <a:moveTo>
                    <a:pt x="1122" y="80"/>
                  </a:moveTo>
                  <a:cubicBezTo>
                    <a:pt x="1115" y="76"/>
                    <a:pt x="956" y="0"/>
                    <a:pt x="572" y="0"/>
                  </a:cubicBezTo>
                  <a:cubicBezTo>
                    <a:pt x="189" y="0"/>
                    <a:pt x="28" y="76"/>
                    <a:pt x="21" y="80"/>
                  </a:cubicBezTo>
                  <a:lnTo>
                    <a:pt x="0" y="90"/>
                  </a:lnTo>
                  <a:lnTo>
                    <a:pt x="0" y="641"/>
                  </a:lnTo>
                  <a:cubicBezTo>
                    <a:pt x="0" y="757"/>
                    <a:pt x="31" y="870"/>
                    <a:pt x="88" y="971"/>
                  </a:cubicBezTo>
                  <a:cubicBezTo>
                    <a:pt x="146" y="1071"/>
                    <a:pt x="229" y="1154"/>
                    <a:pt x="329" y="1212"/>
                  </a:cubicBezTo>
                  <a:cubicBezTo>
                    <a:pt x="402" y="1254"/>
                    <a:pt x="483" y="1282"/>
                    <a:pt x="566" y="1293"/>
                  </a:cubicBezTo>
                  <a:lnTo>
                    <a:pt x="572" y="1294"/>
                  </a:lnTo>
                  <a:lnTo>
                    <a:pt x="577" y="1293"/>
                  </a:lnTo>
                  <a:cubicBezTo>
                    <a:pt x="660" y="1281"/>
                    <a:pt x="741" y="1254"/>
                    <a:pt x="814" y="1212"/>
                  </a:cubicBezTo>
                  <a:cubicBezTo>
                    <a:pt x="914" y="1154"/>
                    <a:pt x="997" y="1071"/>
                    <a:pt x="1055" y="971"/>
                  </a:cubicBezTo>
                  <a:cubicBezTo>
                    <a:pt x="1113" y="870"/>
                    <a:pt x="1143" y="757"/>
                    <a:pt x="1143" y="641"/>
                  </a:cubicBezTo>
                  <a:lnTo>
                    <a:pt x="1143" y="90"/>
                  </a:lnTo>
                  <a:lnTo>
                    <a:pt x="1122" y="80"/>
                  </a:lnTo>
                  <a:moveTo>
                    <a:pt x="867" y="974"/>
                  </a:moveTo>
                  <a:cubicBezTo>
                    <a:pt x="830" y="1016"/>
                    <a:pt x="786" y="1052"/>
                    <a:pt x="738" y="1080"/>
                  </a:cubicBezTo>
                  <a:cubicBezTo>
                    <a:pt x="688" y="1109"/>
                    <a:pt x="635" y="1129"/>
                    <a:pt x="579" y="1139"/>
                  </a:cubicBezTo>
                  <a:lnTo>
                    <a:pt x="572" y="1141"/>
                  </a:lnTo>
                  <a:lnTo>
                    <a:pt x="564" y="1139"/>
                  </a:lnTo>
                  <a:cubicBezTo>
                    <a:pt x="508" y="1129"/>
                    <a:pt x="455" y="1109"/>
                    <a:pt x="405" y="1080"/>
                  </a:cubicBezTo>
                  <a:cubicBezTo>
                    <a:pt x="328" y="1036"/>
                    <a:pt x="264" y="972"/>
                    <a:pt x="220" y="895"/>
                  </a:cubicBezTo>
                  <a:cubicBezTo>
                    <a:pt x="175" y="818"/>
                    <a:pt x="152" y="730"/>
                    <a:pt x="152" y="641"/>
                  </a:cubicBezTo>
                  <a:lnTo>
                    <a:pt x="152" y="195"/>
                  </a:lnTo>
                  <a:lnTo>
                    <a:pt x="181" y="188"/>
                  </a:lnTo>
                  <a:cubicBezTo>
                    <a:pt x="189" y="187"/>
                    <a:pt x="197" y="185"/>
                    <a:pt x="204" y="183"/>
                  </a:cubicBezTo>
                  <a:cubicBezTo>
                    <a:pt x="275" y="169"/>
                    <a:pt x="397" y="152"/>
                    <a:pt x="572" y="152"/>
                  </a:cubicBezTo>
                  <a:cubicBezTo>
                    <a:pt x="757" y="152"/>
                    <a:pt x="883" y="171"/>
                    <a:pt x="956" y="187"/>
                  </a:cubicBezTo>
                  <a:lnTo>
                    <a:pt x="962" y="188"/>
                  </a:lnTo>
                  <a:lnTo>
                    <a:pt x="991" y="195"/>
                  </a:lnTo>
                  <a:lnTo>
                    <a:pt x="991" y="641"/>
                  </a:lnTo>
                  <a:cubicBezTo>
                    <a:pt x="991" y="730"/>
                    <a:pt x="968" y="818"/>
                    <a:pt x="923" y="895"/>
                  </a:cubicBezTo>
                  <a:cubicBezTo>
                    <a:pt x="907" y="923"/>
                    <a:pt x="888" y="949"/>
                    <a:pt x="867" y="97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09" name="Google Shape;609;p50"/>
          <p:cNvGrpSpPr/>
          <p:nvPr/>
        </p:nvGrpSpPr>
        <p:grpSpPr>
          <a:xfrm>
            <a:off x="3978533" y="3201331"/>
            <a:ext cx="376813" cy="376813"/>
            <a:chOff x="3978533" y="3201331"/>
            <a:chExt cx="376813" cy="376813"/>
          </a:xfrm>
        </p:grpSpPr>
        <p:sp>
          <p:nvSpPr>
            <p:cNvPr id="610" name="Google Shape;610;p50"/>
            <p:cNvSpPr/>
            <p:nvPr/>
          </p:nvSpPr>
          <p:spPr>
            <a:xfrm>
              <a:off x="4144808" y="3333827"/>
              <a:ext cx="44262" cy="44262"/>
            </a:xfrm>
            <a:custGeom>
              <a:rect b="b" l="l" r="r" t="t"/>
              <a:pathLst>
                <a:path extrusionOk="0" h="152" w="152">
                  <a:moveTo>
                    <a:pt x="152" y="76"/>
                  </a:moveTo>
                  <a:lnTo>
                    <a:pt x="152" y="76"/>
                  </a:lnTo>
                  <a:cubicBezTo>
                    <a:pt x="152" y="89"/>
                    <a:pt x="148" y="103"/>
                    <a:pt x="142" y="114"/>
                  </a:cubicBezTo>
                  <a:cubicBezTo>
                    <a:pt x="135" y="126"/>
                    <a:pt x="125" y="135"/>
                    <a:pt x="114" y="141"/>
                  </a:cubicBezTo>
                  <a:cubicBezTo>
                    <a:pt x="102" y="148"/>
                    <a:pt x="89" y="152"/>
                    <a:pt x="76" y="152"/>
                  </a:cubicBezTo>
                  <a:cubicBezTo>
                    <a:pt x="63" y="152"/>
                    <a:pt x="49" y="148"/>
                    <a:pt x="38" y="141"/>
                  </a:cubicBezTo>
                  <a:cubicBezTo>
                    <a:pt x="26" y="135"/>
                    <a:pt x="16" y="126"/>
                    <a:pt x="10" y="114"/>
                  </a:cubicBezTo>
                  <a:cubicBezTo>
                    <a:pt x="3" y="103"/>
                    <a:pt x="0" y="90"/>
                    <a:pt x="0" y="76"/>
                  </a:cubicBezTo>
                  <a:cubicBezTo>
                    <a:pt x="0" y="63"/>
                    <a:pt x="3" y="50"/>
                    <a:pt x="10" y="38"/>
                  </a:cubicBezTo>
                  <a:cubicBezTo>
                    <a:pt x="16" y="27"/>
                    <a:pt x="26" y="17"/>
                    <a:pt x="38" y="10"/>
                  </a:cubicBezTo>
                  <a:cubicBezTo>
                    <a:pt x="49" y="3"/>
                    <a:pt x="63" y="0"/>
                    <a:pt x="76" y="0"/>
                  </a:cubicBezTo>
                  <a:lnTo>
                    <a:pt x="76" y="0"/>
                  </a:lnTo>
                  <a:lnTo>
                    <a:pt x="76" y="0"/>
                  </a:lnTo>
                  <a:lnTo>
                    <a:pt x="76" y="0"/>
                  </a:lnTo>
                  <a:cubicBezTo>
                    <a:pt x="89" y="0"/>
                    <a:pt x="102" y="3"/>
                    <a:pt x="114" y="10"/>
                  </a:cubicBezTo>
                  <a:cubicBezTo>
                    <a:pt x="126" y="17"/>
                    <a:pt x="135" y="27"/>
                    <a:pt x="142" y="38"/>
                  </a:cubicBezTo>
                  <a:cubicBezTo>
                    <a:pt x="148" y="50"/>
                    <a:pt x="152" y="62"/>
                    <a:pt x="152" y="76"/>
                  </a:cubicBez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1" name="Google Shape;611;p50"/>
            <p:cNvSpPr/>
            <p:nvPr/>
          </p:nvSpPr>
          <p:spPr>
            <a:xfrm>
              <a:off x="4133160" y="3399929"/>
              <a:ext cx="67558" cy="45718"/>
            </a:xfrm>
            <a:custGeom>
              <a:rect b="b" l="l" r="r" t="t"/>
              <a:pathLst>
                <a:path extrusionOk="0" h="157" w="232">
                  <a:moveTo>
                    <a:pt x="116" y="0"/>
                  </a:moveTo>
                  <a:cubicBezTo>
                    <a:pt x="96" y="0"/>
                    <a:pt x="76" y="6"/>
                    <a:pt x="58" y="16"/>
                  </a:cubicBezTo>
                  <a:cubicBezTo>
                    <a:pt x="40" y="26"/>
                    <a:pt x="26" y="41"/>
                    <a:pt x="15" y="59"/>
                  </a:cubicBezTo>
                  <a:cubicBezTo>
                    <a:pt x="5" y="76"/>
                    <a:pt x="0" y="96"/>
                    <a:pt x="0" y="117"/>
                  </a:cubicBezTo>
                  <a:lnTo>
                    <a:pt x="0" y="157"/>
                  </a:lnTo>
                  <a:lnTo>
                    <a:pt x="232" y="157"/>
                  </a:lnTo>
                  <a:lnTo>
                    <a:pt x="232" y="117"/>
                  </a:lnTo>
                  <a:cubicBezTo>
                    <a:pt x="232" y="96"/>
                    <a:pt x="227" y="76"/>
                    <a:pt x="217" y="59"/>
                  </a:cubicBezTo>
                  <a:cubicBezTo>
                    <a:pt x="207" y="41"/>
                    <a:pt x="192" y="26"/>
                    <a:pt x="174" y="16"/>
                  </a:cubicBezTo>
                  <a:cubicBezTo>
                    <a:pt x="156" y="6"/>
                    <a:pt x="136" y="0"/>
                    <a:pt x="116" y="0"/>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2" name="Google Shape;612;p50"/>
            <p:cNvSpPr/>
            <p:nvPr/>
          </p:nvSpPr>
          <p:spPr>
            <a:xfrm>
              <a:off x="4066767" y="3289565"/>
              <a:ext cx="200346" cy="200346"/>
            </a:xfrm>
            <a:custGeom>
              <a:rect b="b" l="l" r="r" t="t"/>
              <a:pathLst>
                <a:path extrusionOk="0" h="688" w="688">
                  <a:moveTo>
                    <a:pt x="688" y="0"/>
                  </a:moveTo>
                  <a:lnTo>
                    <a:pt x="0" y="0"/>
                  </a:lnTo>
                  <a:lnTo>
                    <a:pt x="0" y="688"/>
                  </a:lnTo>
                  <a:lnTo>
                    <a:pt x="688" y="688"/>
                  </a:lnTo>
                  <a:lnTo>
                    <a:pt x="688" y="0"/>
                  </a:lnTo>
                  <a:moveTo>
                    <a:pt x="536" y="612"/>
                  </a:moveTo>
                  <a:lnTo>
                    <a:pt x="152" y="612"/>
                  </a:lnTo>
                  <a:lnTo>
                    <a:pt x="152" y="496"/>
                  </a:lnTo>
                  <a:cubicBezTo>
                    <a:pt x="152" y="462"/>
                    <a:pt x="161" y="429"/>
                    <a:pt x="178" y="400"/>
                  </a:cubicBezTo>
                  <a:cubicBezTo>
                    <a:pt x="192" y="374"/>
                    <a:pt x="213" y="352"/>
                    <a:pt x="238" y="336"/>
                  </a:cubicBezTo>
                  <a:cubicBezTo>
                    <a:pt x="228" y="326"/>
                    <a:pt x="220" y="315"/>
                    <a:pt x="213" y="304"/>
                  </a:cubicBezTo>
                  <a:cubicBezTo>
                    <a:pt x="199" y="280"/>
                    <a:pt x="192" y="255"/>
                    <a:pt x="192" y="228"/>
                  </a:cubicBezTo>
                  <a:cubicBezTo>
                    <a:pt x="192" y="202"/>
                    <a:pt x="199" y="175"/>
                    <a:pt x="213" y="152"/>
                  </a:cubicBezTo>
                  <a:cubicBezTo>
                    <a:pt x="226" y="129"/>
                    <a:pt x="245" y="110"/>
                    <a:pt x="268" y="96"/>
                  </a:cubicBezTo>
                  <a:cubicBezTo>
                    <a:pt x="291" y="83"/>
                    <a:pt x="317" y="76"/>
                    <a:pt x="344" y="76"/>
                  </a:cubicBezTo>
                  <a:cubicBezTo>
                    <a:pt x="371" y="76"/>
                    <a:pt x="397" y="83"/>
                    <a:pt x="420" y="96"/>
                  </a:cubicBezTo>
                  <a:cubicBezTo>
                    <a:pt x="443" y="110"/>
                    <a:pt x="461" y="129"/>
                    <a:pt x="475" y="152"/>
                  </a:cubicBezTo>
                  <a:cubicBezTo>
                    <a:pt x="488" y="175"/>
                    <a:pt x="496" y="202"/>
                    <a:pt x="496" y="228"/>
                  </a:cubicBezTo>
                  <a:cubicBezTo>
                    <a:pt x="496" y="255"/>
                    <a:pt x="489" y="280"/>
                    <a:pt x="475" y="304"/>
                  </a:cubicBezTo>
                  <a:cubicBezTo>
                    <a:pt x="469" y="315"/>
                    <a:pt x="460" y="326"/>
                    <a:pt x="450" y="336"/>
                  </a:cubicBezTo>
                  <a:cubicBezTo>
                    <a:pt x="475" y="352"/>
                    <a:pt x="496" y="374"/>
                    <a:pt x="510" y="400"/>
                  </a:cubicBezTo>
                  <a:cubicBezTo>
                    <a:pt x="527" y="429"/>
                    <a:pt x="536" y="462"/>
                    <a:pt x="536" y="496"/>
                  </a:cubicBezTo>
                  <a:lnTo>
                    <a:pt x="536" y="61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3" name="Google Shape;613;p50"/>
            <p:cNvSpPr/>
            <p:nvPr/>
          </p:nvSpPr>
          <p:spPr>
            <a:xfrm>
              <a:off x="3978533" y="3201331"/>
              <a:ext cx="376813" cy="376813"/>
            </a:xfrm>
            <a:custGeom>
              <a:rect b="b" l="l" r="r" t="t"/>
              <a:pathLst>
                <a:path extrusionOk="0" h="1294" w="1294">
                  <a:moveTo>
                    <a:pt x="1294" y="227"/>
                  </a:moveTo>
                  <a:lnTo>
                    <a:pt x="1294" y="152"/>
                  </a:lnTo>
                  <a:lnTo>
                    <a:pt x="1218" y="152"/>
                  </a:lnTo>
                  <a:lnTo>
                    <a:pt x="1218" y="76"/>
                  </a:lnTo>
                  <a:lnTo>
                    <a:pt x="1143" y="76"/>
                  </a:lnTo>
                  <a:lnTo>
                    <a:pt x="1143" y="0"/>
                  </a:lnTo>
                  <a:lnTo>
                    <a:pt x="1067" y="0"/>
                  </a:lnTo>
                  <a:lnTo>
                    <a:pt x="1067" y="76"/>
                  </a:lnTo>
                  <a:lnTo>
                    <a:pt x="990" y="76"/>
                  </a:lnTo>
                  <a:lnTo>
                    <a:pt x="990" y="0"/>
                  </a:lnTo>
                  <a:lnTo>
                    <a:pt x="914" y="0"/>
                  </a:lnTo>
                  <a:lnTo>
                    <a:pt x="914" y="76"/>
                  </a:lnTo>
                  <a:lnTo>
                    <a:pt x="838" y="76"/>
                  </a:lnTo>
                  <a:lnTo>
                    <a:pt x="838" y="0"/>
                  </a:lnTo>
                  <a:lnTo>
                    <a:pt x="762" y="0"/>
                  </a:lnTo>
                  <a:lnTo>
                    <a:pt x="762" y="76"/>
                  </a:lnTo>
                  <a:lnTo>
                    <a:pt x="685" y="76"/>
                  </a:lnTo>
                  <a:lnTo>
                    <a:pt x="685" y="0"/>
                  </a:lnTo>
                  <a:lnTo>
                    <a:pt x="609" y="0"/>
                  </a:lnTo>
                  <a:lnTo>
                    <a:pt x="609" y="76"/>
                  </a:lnTo>
                  <a:lnTo>
                    <a:pt x="532" y="76"/>
                  </a:lnTo>
                  <a:lnTo>
                    <a:pt x="532" y="0"/>
                  </a:lnTo>
                  <a:lnTo>
                    <a:pt x="457" y="0"/>
                  </a:lnTo>
                  <a:lnTo>
                    <a:pt x="457" y="76"/>
                  </a:lnTo>
                  <a:lnTo>
                    <a:pt x="380" y="76"/>
                  </a:lnTo>
                  <a:lnTo>
                    <a:pt x="380" y="0"/>
                  </a:lnTo>
                  <a:lnTo>
                    <a:pt x="304" y="0"/>
                  </a:lnTo>
                  <a:lnTo>
                    <a:pt x="304" y="76"/>
                  </a:lnTo>
                  <a:lnTo>
                    <a:pt x="227" y="76"/>
                  </a:lnTo>
                  <a:lnTo>
                    <a:pt x="227" y="0"/>
                  </a:lnTo>
                  <a:lnTo>
                    <a:pt x="152" y="0"/>
                  </a:lnTo>
                  <a:lnTo>
                    <a:pt x="152" y="76"/>
                  </a:lnTo>
                  <a:lnTo>
                    <a:pt x="76" y="76"/>
                  </a:lnTo>
                  <a:lnTo>
                    <a:pt x="76" y="152"/>
                  </a:lnTo>
                  <a:lnTo>
                    <a:pt x="0" y="152"/>
                  </a:lnTo>
                  <a:lnTo>
                    <a:pt x="0" y="227"/>
                  </a:lnTo>
                  <a:lnTo>
                    <a:pt x="76" y="227"/>
                  </a:lnTo>
                  <a:lnTo>
                    <a:pt x="76" y="304"/>
                  </a:lnTo>
                  <a:lnTo>
                    <a:pt x="0" y="304"/>
                  </a:lnTo>
                  <a:lnTo>
                    <a:pt x="0" y="380"/>
                  </a:lnTo>
                  <a:lnTo>
                    <a:pt x="76" y="380"/>
                  </a:lnTo>
                  <a:lnTo>
                    <a:pt x="76" y="457"/>
                  </a:lnTo>
                  <a:lnTo>
                    <a:pt x="0" y="457"/>
                  </a:lnTo>
                  <a:lnTo>
                    <a:pt x="0" y="532"/>
                  </a:lnTo>
                  <a:lnTo>
                    <a:pt x="76" y="532"/>
                  </a:lnTo>
                  <a:lnTo>
                    <a:pt x="76" y="609"/>
                  </a:lnTo>
                  <a:lnTo>
                    <a:pt x="0" y="609"/>
                  </a:lnTo>
                  <a:lnTo>
                    <a:pt x="0" y="685"/>
                  </a:lnTo>
                  <a:lnTo>
                    <a:pt x="76" y="685"/>
                  </a:lnTo>
                  <a:lnTo>
                    <a:pt x="76" y="762"/>
                  </a:lnTo>
                  <a:lnTo>
                    <a:pt x="0" y="762"/>
                  </a:lnTo>
                  <a:lnTo>
                    <a:pt x="0" y="837"/>
                  </a:lnTo>
                  <a:lnTo>
                    <a:pt x="76" y="837"/>
                  </a:lnTo>
                  <a:lnTo>
                    <a:pt x="76" y="914"/>
                  </a:lnTo>
                  <a:lnTo>
                    <a:pt x="0" y="914"/>
                  </a:lnTo>
                  <a:lnTo>
                    <a:pt x="0" y="990"/>
                  </a:lnTo>
                  <a:lnTo>
                    <a:pt x="76" y="990"/>
                  </a:lnTo>
                  <a:lnTo>
                    <a:pt x="76" y="1067"/>
                  </a:lnTo>
                  <a:lnTo>
                    <a:pt x="0" y="1067"/>
                  </a:lnTo>
                  <a:lnTo>
                    <a:pt x="0" y="1142"/>
                  </a:lnTo>
                  <a:lnTo>
                    <a:pt x="76" y="1142"/>
                  </a:lnTo>
                  <a:lnTo>
                    <a:pt x="76" y="1218"/>
                  </a:lnTo>
                  <a:lnTo>
                    <a:pt x="152" y="1218"/>
                  </a:lnTo>
                  <a:lnTo>
                    <a:pt x="152" y="1294"/>
                  </a:lnTo>
                  <a:lnTo>
                    <a:pt x="227" y="1294"/>
                  </a:lnTo>
                  <a:lnTo>
                    <a:pt x="227" y="1218"/>
                  </a:lnTo>
                  <a:lnTo>
                    <a:pt x="304" y="1218"/>
                  </a:lnTo>
                  <a:lnTo>
                    <a:pt x="304" y="1294"/>
                  </a:lnTo>
                  <a:lnTo>
                    <a:pt x="380" y="1294"/>
                  </a:lnTo>
                  <a:lnTo>
                    <a:pt x="380" y="1218"/>
                  </a:lnTo>
                  <a:lnTo>
                    <a:pt x="457" y="1218"/>
                  </a:lnTo>
                  <a:lnTo>
                    <a:pt x="457" y="1294"/>
                  </a:lnTo>
                  <a:lnTo>
                    <a:pt x="532" y="1294"/>
                  </a:lnTo>
                  <a:lnTo>
                    <a:pt x="532" y="1218"/>
                  </a:lnTo>
                  <a:lnTo>
                    <a:pt x="609" y="1218"/>
                  </a:lnTo>
                  <a:lnTo>
                    <a:pt x="609" y="1294"/>
                  </a:lnTo>
                  <a:lnTo>
                    <a:pt x="685" y="1294"/>
                  </a:lnTo>
                  <a:lnTo>
                    <a:pt x="685" y="1218"/>
                  </a:lnTo>
                  <a:lnTo>
                    <a:pt x="762" y="1218"/>
                  </a:lnTo>
                  <a:lnTo>
                    <a:pt x="762" y="1294"/>
                  </a:lnTo>
                  <a:lnTo>
                    <a:pt x="838" y="1294"/>
                  </a:lnTo>
                  <a:lnTo>
                    <a:pt x="838" y="1218"/>
                  </a:lnTo>
                  <a:lnTo>
                    <a:pt x="914" y="1218"/>
                  </a:lnTo>
                  <a:lnTo>
                    <a:pt x="914" y="1294"/>
                  </a:lnTo>
                  <a:lnTo>
                    <a:pt x="990" y="1294"/>
                  </a:lnTo>
                  <a:lnTo>
                    <a:pt x="990" y="1218"/>
                  </a:lnTo>
                  <a:lnTo>
                    <a:pt x="1067" y="1218"/>
                  </a:lnTo>
                  <a:lnTo>
                    <a:pt x="1067" y="1294"/>
                  </a:lnTo>
                  <a:lnTo>
                    <a:pt x="1143" y="1294"/>
                  </a:lnTo>
                  <a:lnTo>
                    <a:pt x="1143" y="1218"/>
                  </a:lnTo>
                  <a:lnTo>
                    <a:pt x="1218" y="1218"/>
                  </a:lnTo>
                  <a:lnTo>
                    <a:pt x="1218" y="1143"/>
                  </a:lnTo>
                  <a:lnTo>
                    <a:pt x="1294" y="1143"/>
                  </a:lnTo>
                  <a:lnTo>
                    <a:pt x="1294" y="1067"/>
                  </a:lnTo>
                  <a:lnTo>
                    <a:pt x="1218" y="1067"/>
                  </a:lnTo>
                  <a:lnTo>
                    <a:pt x="1218" y="990"/>
                  </a:lnTo>
                  <a:lnTo>
                    <a:pt x="1294" y="990"/>
                  </a:lnTo>
                  <a:lnTo>
                    <a:pt x="1294" y="914"/>
                  </a:lnTo>
                  <a:lnTo>
                    <a:pt x="1218" y="914"/>
                  </a:lnTo>
                  <a:lnTo>
                    <a:pt x="1218" y="837"/>
                  </a:lnTo>
                  <a:lnTo>
                    <a:pt x="1294" y="837"/>
                  </a:lnTo>
                  <a:lnTo>
                    <a:pt x="1294" y="762"/>
                  </a:lnTo>
                  <a:lnTo>
                    <a:pt x="1218" y="762"/>
                  </a:lnTo>
                  <a:lnTo>
                    <a:pt x="1218" y="685"/>
                  </a:lnTo>
                  <a:lnTo>
                    <a:pt x="1294" y="685"/>
                  </a:lnTo>
                  <a:lnTo>
                    <a:pt x="1294" y="609"/>
                  </a:lnTo>
                  <a:lnTo>
                    <a:pt x="1218" y="609"/>
                  </a:lnTo>
                  <a:lnTo>
                    <a:pt x="1218" y="532"/>
                  </a:lnTo>
                  <a:lnTo>
                    <a:pt x="1294" y="532"/>
                  </a:lnTo>
                  <a:lnTo>
                    <a:pt x="1294" y="457"/>
                  </a:lnTo>
                  <a:lnTo>
                    <a:pt x="1218" y="457"/>
                  </a:lnTo>
                  <a:lnTo>
                    <a:pt x="1218" y="380"/>
                  </a:lnTo>
                  <a:lnTo>
                    <a:pt x="1294" y="380"/>
                  </a:lnTo>
                  <a:lnTo>
                    <a:pt x="1294" y="304"/>
                  </a:lnTo>
                  <a:lnTo>
                    <a:pt x="1218" y="304"/>
                  </a:lnTo>
                  <a:lnTo>
                    <a:pt x="1218" y="227"/>
                  </a:lnTo>
                  <a:lnTo>
                    <a:pt x="1294" y="227"/>
                  </a:lnTo>
                  <a:moveTo>
                    <a:pt x="1067" y="227"/>
                  </a:moveTo>
                  <a:lnTo>
                    <a:pt x="1067" y="1067"/>
                  </a:lnTo>
                  <a:lnTo>
                    <a:pt x="227" y="1067"/>
                  </a:lnTo>
                  <a:lnTo>
                    <a:pt x="227" y="227"/>
                  </a:lnTo>
                  <a:lnTo>
                    <a:pt x="1067" y="22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14" name="Google Shape;614;p50"/>
          <p:cNvGrpSpPr/>
          <p:nvPr/>
        </p:nvGrpSpPr>
        <p:grpSpPr>
          <a:xfrm>
            <a:off x="4855629" y="3201331"/>
            <a:ext cx="244317" cy="376813"/>
            <a:chOff x="4855629" y="3201331"/>
            <a:chExt cx="244317" cy="376813"/>
          </a:xfrm>
        </p:grpSpPr>
        <p:sp>
          <p:nvSpPr>
            <p:cNvPr id="615" name="Google Shape;615;p50"/>
            <p:cNvSpPr/>
            <p:nvPr/>
          </p:nvSpPr>
          <p:spPr>
            <a:xfrm>
              <a:off x="4921731" y="3355958"/>
              <a:ext cx="112112" cy="111821"/>
            </a:xfrm>
            <a:custGeom>
              <a:rect b="b" l="l" r="r" t="t"/>
              <a:pathLst>
                <a:path extrusionOk="0" h="384" w="385">
                  <a:moveTo>
                    <a:pt x="0" y="384"/>
                  </a:moveTo>
                  <a:lnTo>
                    <a:pt x="385" y="384"/>
                  </a:lnTo>
                  <a:lnTo>
                    <a:pt x="385" y="0"/>
                  </a:lnTo>
                  <a:lnTo>
                    <a:pt x="0" y="0"/>
                  </a:lnTo>
                  <a:lnTo>
                    <a:pt x="0" y="384"/>
                  </a:lnTo>
                  <a:moveTo>
                    <a:pt x="231" y="78"/>
                  </a:moveTo>
                  <a:lnTo>
                    <a:pt x="306" y="78"/>
                  </a:lnTo>
                  <a:lnTo>
                    <a:pt x="306" y="154"/>
                  </a:lnTo>
                  <a:lnTo>
                    <a:pt x="231" y="154"/>
                  </a:lnTo>
                  <a:lnTo>
                    <a:pt x="231" y="78"/>
                  </a:lnTo>
                  <a:moveTo>
                    <a:pt x="79" y="78"/>
                  </a:moveTo>
                  <a:lnTo>
                    <a:pt x="155" y="78"/>
                  </a:lnTo>
                  <a:lnTo>
                    <a:pt x="155" y="154"/>
                  </a:lnTo>
                  <a:lnTo>
                    <a:pt x="79" y="154"/>
                  </a:lnTo>
                  <a:lnTo>
                    <a:pt x="79" y="78"/>
                  </a:lnTo>
                  <a:moveTo>
                    <a:pt x="79" y="230"/>
                  </a:moveTo>
                  <a:lnTo>
                    <a:pt x="306" y="230"/>
                  </a:lnTo>
                  <a:lnTo>
                    <a:pt x="306" y="306"/>
                  </a:lnTo>
                  <a:lnTo>
                    <a:pt x="79" y="306"/>
                  </a:lnTo>
                  <a:lnTo>
                    <a:pt x="79" y="23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6" name="Google Shape;616;p50"/>
            <p:cNvSpPr/>
            <p:nvPr/>
          </p:nvSpPr>
          <p:spPr>
            <a:xfrm>
              <a:off x="4855629" y="3201331"/>
              <a:ext cx="244317" cy="376813"/>
            </a:xfrm>
            <a:custGeom>
              <a:rect b="b" l="l" r="r" t="t"/>
              <a:pathLst>
                <a:path extrusionOk="0" h="1294" w="839">
                  <a:moveTo>
                    <a:pt x="688" y="0"/>
                  </a:moveTo>
                  <a:lnTo>
                    <a:pt x="688" y="152"/>
                  </a:lnTo>
                  <a:lnTo>
                    <a:pt x="152" y="152"/>
                  </a:lnTo>
                  <a:lnTo>
                    <a:pt x="152" y="0"/>
                  </a:lnTo>
                  <a:lnTo>
                    <a:pt x="0" y="0"/>
                  </a:lnTo>
                  <a:lnTo>
                    <a:pt x="0" y="1294"/>
                  </a:lnTo>
                  <a:lnTo>
                    <a:pt x="839" y="1294"/>
                  </a:lnTo>
                  <a:lnTo>
                    <a:pt x="839" y="0"/>
                  </a:lnTo>
                  <a:lnTo>
                    <a:pt x="688" y="0"/>
                  </a:lnTo>
                  <a:moveTo>
                    <a:pt x="382" y="1218"/>
                  </a:moveTo>
                  <a:lnTo>
                    <a:pt x="382" y="1143"/>
                  </a:lnTo>
                  <a:lnTo>
                    <a:pt x="458" y="1143"/>
                  </a:lnTo>
                  <a:lnTo>
                    <a:pt x="458" y="1218"/>
                  </a:lnTo>
                  <a:lnTo>
                    <a:pt x="382" y="1218"/>
                  </a:lnTo>
                  <a:moveTo>
                    <a:pt x="306" y="379"/>
                  </a:moveTo>
                  <a:lnTo>
                    <a:pt x="306" y="303"/>
                  </a:lnTo>
                  <a:lnTo>
                    <a:pt x="533" y="303"/>
                  </a:lnTo>
                  <a:lnTo>
                    <a:pt x="533" y="379"/>
                  </a:lnTo>
                  <a:lnTo>
                    <a:pt x="458" y="379"/>
                  </a:lnTo>
                  <a:lnTo>
                    <a:pt x="458" y="455"/>
                  </a:lnTo>
                  <a:lnTo>
                    <a:pt x="688" y="455"/>
                  </a:lnTo>
                  <a:lnTo>
                    <a:pt x="688" y="991"/>
                  </a:lnTo>
                  <a:lnTo>
                    <a:pt x="152" y="991"/>
                  </a:lnTo>
                  <a:lnTo>
                    <a:pt x="152" y="455"/>
                  </a:lnTo>
                  <a:lnTo>
                    <a:pt x="382" y="455"/>
                  </a:lnTo>
                  <a:lnTo>
                    <a:pt x="382" y="379"/>
                  </a:lnTo>
                  <a:lnTo>
                    <a:pt x="306" y="37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7" name="Google Shape;617;p50"/>
            <p:cNvSpPr/>
            <p:nvPr/>
          </p:nvSpPr>
          <p:spPr>
            <a:xfrm>
              <a:off x="4921731" y="3201331"/>
              <a:ext cx="112112" cy="22131"/>
            </a:xfrm>
            <a:custGeom>
              <a:rect b="b" l="l" r="r" t="t"/>
              <a:pathLst>
                <a:path extrusionOk="0" h="76" w="385">
                  <a:moveTo>
                    <a:pt x="0" y="0"/>
                  </a:moveTo>
                  <a:lnTo>
                    <a:pt x="385" y="0"/>
                  </a:lnTo>
                  <a:lnTo>
                    <a:pt x="385"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18" name="Google Shape;618;p50"/>
          <p:cNvGrpSpPr/>
          <p:nvPr/>
        </p:nvGrpSpPr>
        <p:grpSpPr>
          <a:xfrm>
            <a:off x="1534196" y="3223462"/>
            <a:ext cx="376813" cy="332550"/>
            <a:chOff x="1534196" y="3223462"/>
            <a:chExt cx="376813" cy="332550"/>
          </a:xfrm>
        </p:grpSpPr>
        <p:sp>
          <p:nvSpPr>
            <p:cNvPr id="619" name="Google Shape;619;p50"/>
            <p:cNvSpPr/>
            <p:nvPr/>
          </p:nvSpPr>
          <p:spPr>
            <a:xfrm>
              <a:off x="1534196" y="3223462"/>
              <a:ext cx="376813" cy="222186"/>
            </a:xfrm>
            <a:custGeom>
              <a:rect b="b" l="l" r="r" t="t"/>
              <a:pathLst>
                <a:path extrusionOk="0" h="763" w="1294">
                  <a:moveTo>
                    <a:pt x="0" y="0"/>
                  </a:moveTo>
                  <a:lnTo>
                    <a:pt x="0" y="763"/>
                  </a:lnTo>
                  <a:lnTo>
                    <a:pt x="1294" y="763"/>
                  </a:lnTo>
                  <a:lnTo>
                    <a:pt x="1294" y="0"/>
                  </a:lnTo>
                  <a:lnTo>
                    <a:pt x="0" y="0"/>
                  </a:lnTo>
                  <a:moveTo>
                    <a:pt x="921" y="536"/>
                  </a:moveTo>
                  <a:lnTo>
                    <a:pt x="921" y="536"/>
                  </a:lnTo>
                  <a:cubicBezTo>
                    <a:pt x="924" y="529"/>
                    <a:pt x="927" y="523"/>
                    <a:pt x="930" y="517"/>
                  </a:cubicBezTo>
                  <a:cubicBezTo>
                    <a:pt x="940" y="499"/>
                    <a:pt x="955" y="485"/>
                    <a:pt x="972" y="475"/>
                  </a:cubicBezTo>
                  <a:cubicBezTo>
                    <a:pt x="989" y="465"/>
                    <a:pt x="1009" y="460"/>
                    <a:pt x="1029" y="460"/>
                  </a:cubicBezTo>
                  <a:cubicBezTo>
                    <a:pt x="1049" y="460"/>
                    <a:pt x="1068" y="465"/>
                    <a:pt x="1086" y="475"/>
                  </a:cubicBezTo>
                  <a:cubicBezTo>
                    <a:pt x="1103" y="485"/>
                    <a:pt x="1117" y="500"/>
                    <a:pt x="1127" y="517"/>
                  </a:cubicBezTo>
                  <a:cubicBezTo>
                    <a:pt x="1137" y="535"/>
                    <a:pt x="1143" y="554"/>
                    <a:pt x="1143" y="574"/>
                  </a:cubicBezTo>
                  <a:cubicBezTo>
                    <a:pt x="1143" y="594"/>
                    <a:pt x="1137" y="613"/>
                    <a:pt x="1127" y="630"/>
                  </a:cubicBezTo>
                  <a:cubicBezTo>
                    <a:pt x="1117" y="648"/>
                    <a:pt x="1103" y="662"/>
                    <a:pt x="1086" y="672"/>
                  </a:cubicBezTo>
                  <a:cubicBezTo>
                    <a:pt x="1068" y="682"/>
                    <a:pt x="1049" y="687"/>
                    <a:pt x="1029" y="687"/>
                  </a:cubicBezTo>
                  <a:cubicBezTo>
                    <a:pt x="1009" y="687"/>
                    <a:pt x="989" y="682"/>
                    <a:pt x="972" y="672"/>
                  </a:cubicBezTo>
                  <a:cubicBezTo>
                    <a:pt x="955" y="662"/>
                    <a:pt x="940" y="648"/>
                    <a:pt x="930" y="630"/>
                  </a:cubicBezTo>
                  <a:cubicBezTo>
                    <a:pt x="927" y="624"/>
                    <a:pt x="924" y="618"/>
                    <a:pt x="921" y="611"/>
                  </a:cubicBezTo>
                  <a:lnTo>
                    <a:pt x="763" y="611"/>
                  </a:lnTo>
                  <a:lnTo>
                    <a:pt x="763" y="460"/>
                  </a:lnTo>
                  <a:lnTo>
                    <a:pt x="531" y="460"/>
                  </a:lnTo>
                  <a:lnTo>
                    <a:pt x="531" y="611"/>
                  </a:lnTo>
                  <a:lnTo>
                    <a:pt x="372" y="611"/>
                  </a:lnTo>
                  <a:lnTo>
                    <a:pt x="372" y="611"/>
                  </a:lnTo>
                  <a:cubicBezTo>
                    <a:pt x="370" y="618"/>
                    <a:pt x="367" y="624"/>
                    <a:pt x="364" y="630"/>
                  </a:cubicBezTo>
                  <a:cubicBezTo>
                    <a:pt x="354" y="648"/>
                    <a:pt x="339" y="662"/>
                    <a:pt x="322" y="672"/>
                  </a:cubicBezTo>
                  <a:cubicBezTo>
                    <a:pt x="305" y="682"/>
                    <a:pt x="285" y="687"/>
                    <a:pt x="265" y="687"/>
                  </a:cubicBezTo>
                  <a:cubicBezTo>
                    <a:pt x="245" y="687"/>
                    <a:pt x="225" y="682"/>
                    <a:pt x="208" y="672"/>
                  </a:cubicBezTo>
                  <a:cubicBezTo>
                    <a:pt x="190" y="662"/>
                    <a:pt x="177" y="648"/>
                    <a:pt x="167" y="630"/>
                  </a:cubicBezTo>
                  <a:cubicBezTo>
                    <a:pt x="157" y="613"/>
                    <a:pt x="151" y="594"/>
                    <a:pt x="151" y="574"/>
                  </a:cubicBezTo>
                  <a:cubicBezTo>
                    <a:pt x="151" y="554"/>
                    <a:pt x="157" y="535"/>
                    <a:pt x="167" y="517"/>
                  </a:cubicBezTo>
                  <a:cubicBezTo>
                    <a:pt x="177" y="500"/>
                    <a:pt x="190" y="485"/>
                    <a:pt x="208" y="475"/>
                  </a:cubicBezTo>
                  <a:cubicBezTo>
                    <a:pt x="225" y="465"/>
                    <a:pt x="245" y="460"/>
                    <a:pt x="265" y="460"/>
                  </a:cubicBezTo>
                  <a:cubicBezTo>
                    <a:pt x="285" y="460"/>
                    <a:pt x="305" y="465"/>
                    <a:pt x="322" y="475"/>
                  </a:cubicBezTo>
                  <a:cubicBezTo>
                    <a:pt x="339" y="485"/>
                    <a:pt x="354" y="499"/>
                    <a:pt x="364" y="517"/>
                  </a:cubicBezTo>
                  <a:cubicBezTo>
                    <a:pt x="367" y="523"/>
                    <a:pt x="370" y="529"/>
                    <a:pt x="372" y="536"/>
                  </a:cubicBezTo>
                  <a:lnTo>
                    <a:pt x="455" y="536"/>
                  </a:lnTo>
                  <a:lnTo>
                    <a:pt x="455" y="308"/>
                  </a:lnTo>
                  <a:lnTo>
                    <a:pt x="372" y="308"/>
                  </a:lnTo>
                  <a:lnTo>
                    <a:pt x="372" y="308"/>
                  </a:lnTo>
                  <a:cubicBezTo>
                    <a:pt x="370" y="315"/>
                    <a:pt x="367" y="321"/>
                    <a:pt x="364" y="327"/>
                  </a:cubicBezTo>
                  <a:cubicBezTo>
                    <a:pt x="354" y="344"/>
                    <a:pt x="339" y="359"/>
                    <a:pt x="322" y="369"/>
                  </a:cubicBezTo>
                  <a:cubicBezTo>
                    <a:pt x="305" y="379"/>
                    <a:pt x="285" y="384"/>
                    <a:pt x="265" y="384"/>
                  </a:cubicBezTo>
                  <a:cubicBezTo>
                    <a:pt x="245" y="384"/>
                    <a:pt x="225" y="379"/>
                    <a:pt x="208" y="369"/>
                  </a:cubicBezTo>
                  <a:cubicBezTo>
                    <a:pt x="190" y="359"/>
                    <a:pt x="177" y="344"/>
                    <a:pt x="167" y="327"/>
                  </a:cubicBezTo>
                  <a:cubicBezTo>
                    <a:pt x="157" y="310"/>
                    <a:pt x="151" y="290"/>
                    <a:pt x="151" y="270"/>
                  </a:cubicBezTo>
                  <a:cubicBezTo>
                    <a:pt x="151" y="250"/>
                    <a:pt x="157" y="231"/>
                    <a:pt x="167" y="213"/>
                  </a:cubicBezTo>
                  <a:cubicBezTo>
                    <a:pt x="177" y="196"/>
                    <a:pt x="190" y="182"/>
                    <a:pt x="208" y="172"/>
                  </a:cubicBezTo>
                  <a:cubicBezTo>
                    <a:pt x="225" y="162"/>
                    <a:pt x="245" y="156"/>
                    <a:pt x="265" y="156"/>
                  </a:cubicBezTo>
                  <a:cubicBezTo>
                    <a:pt x="285" y="156"/>
                    <a:pt x="305" y="162"/>
                    <a:pt x="322" y="172"/>
                  </a:cubicBezTo>
                  <a:cubicBezTo>
                    <a:pt x="339" y="182"/>
                    <a:pt x="354" y="196"/>
                    <a:pt x="364" y="213"/>
                  </a:cubicBezTo>
                  <a:cubicBezTo>
                    <a:pt x="367" y="219"/>
                    <a:pt x="370" y="226"/>
                    <a:pt x="372" y="232"/>
                  </a:cubicBezTo>
                  <a:lnTo>
                    <a:pt x="531" y="232"/>
                  </a:lnTo>
                  <a:lnTo>
                    <a:pt x="531" y="384"/>
                  </a:lnTo>
                  <a:lnTo>
                    <a:pt x="763" y="384"/>
                  </a:lnTo>
                  <a:lnTo>
                    <a:pt x="763" y="232"/>
                  </a:lnTo>
                  <a:lnTo>
                    <a:pt x="921" y="232"/>
                  </a:lnTo>
                  <a:lnTo>
                    <a:pt x="921" y="232"/>
                  </a:lnTo>
                  <a:cubicBezTo>
                    <a:pt x="924" y="226"/>
                    <a:pt x="927" y="219"/>
                    <a:pt x="930" y="213"/>
                  </a:cubicBezTo>
                  <a:cubicBezTo>
                    <a:pt x="940" y="196"/>
                    <a:pt x="955" y="182"/>
                    <a:pt x="972" y="172"/>
                  </a:cubicBezTo>
                  <a:cubicBezTo>
                    <a:pt x="989" y="162"/>
                    <a:pt x="1009" y="156"/>
                    <a:pt x="1029" y="156"/>
                  </a:cubicBezTo>
                  <a:cubicBezTo>
                    <a:pt x="1049" y="156"/>
                    <a:pt x="1068" y="162"/>
                    <a:pt x="1086" y="172"/>
                  </a:cubicBezTo>
                  <a:cubicBezTo>
                    <a:pt x="1103" y="182"/>
                    <a:pt x="1117" y="196"/>
                    <a:pt x="1127" y="213"/>
                  </a:cubicBezTo>
                  <a:cubicBezTo>
                    <a:pt x="1137" y="231"/>
                    <a:pt x="1143" y="250"/>
                    <a:pt x="1143" y="270"/>
                  </a:cubicBezTo>
                  <a:cubicBezTo>
                    <a:pt x="1143" y="290"/>
                    <a:pt x="1137" y="310"/>
                    <a:pt x="1127" y="327"/>
                  </a:cubicBezTo>
                  <a:cubicBezTo>
                    <a:pt x="1117" y="344"/>
                    <a:pt x="1103" y="359"/>
                    <a:pt x="1086" y="369"/>
                  </a:cubicBezTo>
                  <a:cubicBezTo>
                    <a:pt x="1068" y="379"/>
                    <a:pt x="1049" y="384"/>
                    <a:pt x="1029" y="384"/>
                  </a:cubicBezTo>
                  <a:cubicBezTo>
                    <a:pt x="1009" y="384"/>
                    <a:pt x="989" y="379"/>
                    <a:pt x="972" y="369"/>
                  </a:cubicBezTo>
                  <a:cubicBezTo>
                    <a:pt x="955" y="359"/>
                    <a:pt x="940" y="344"/>
                    <a:pt x="930" y="327"/>
                  </a:cubicBezTo>
                  <a:cubicBezTo>
                    <a:pt x="927" y="321"/>
                    <a:pt x="924" y="315"/>
                    <a:pt x="921" y="308"/>
                  </a:cubicBezTo>
                  <a:lnTo>
                    <a:pt x="839" y="308"/>
                  </a:lnTo>
                  <a:lnTo>
                    <a:pt x="839" y="536"/>
                  </a:lnTo>
                  <a:lnTo>
                    <a:pt x="921" y="53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0" name="Google Shape;620;p50"/>
            <p:cNvSpPr/>
            <p:nvPr/>
          </p:nvSpPr>
          <p:spPr>
            <a:xfrm>
              <a:off x="1822776" y="3291021"/>
              <a:ext cx="22131" cy="22131"/>
            </a:xfrm>
            <a:custGeom>
              <a:rect b="b" l="l" r="r" t="t"/>
              <a:pathLst>
                <a:path extrusionOk="0" h="76" w="76">
                  <a:moveTo>
                    <a:pt x="76" y="38"/>
                  </a:moveTo>
                  <a:lnTo>
                    <a:pt x="76" y="38"/>
                  </a:lnTo>
                  <a:cubicBezTo>
                    <a:pt x="76" y="45"/>
                    <a:pt x="74" y="51"/>
                    <a:pt x="71" y="57"/>
                  </a:cubicBezTo>
                  <a:cubicBezTo>
                    <a:pt x="67" y="63"/>
                    <a:pt x="62" y="68"/>
                    <a:pt x="57" y="71"/>
                  </a:cubicBezTo>
                  <a:cubicBezTo>
                    <a:pt x="51" y="74"/>
                    <a:pt x="44" y="76"/>
                    <a:pt x="38" y="76"/>
                  </a:cubicBezTo>
                  <a:cubicBezTo>
                    <a:pt x="31" y="76"/>
                    <a:pt x="24" y="74"/>
                    <a:pt x="19" y="71"/>
                  </a:cubicBezTo>
                  <a:cubicBezTo>
                    <a:pt x="13" y="68"/>
                    <a:pt x="8" y="63"/>
                    <a:pt x="5" y="57"/>
                  </a:cubicBezTo>
                  <a:cubicBezTo>
                    <a:pt x="1" y="51"/>
                    <a:pt x="0" y="45"/>
                    <a:pt x="0" y="38"/>
                  </a:cubicBezTo>
                  <a:cubicBezTo>
                    <a:pt x="0" y="32"/>
                    <a:pt x="1" y="25"/>
                    <a:pt x="5" y="19"/>
                  </a:cubicBezTo>
                  <a:cubicBezTo>
                    <a:pt x="8" y="13"/>
                    <a:pt x="13" y="9"/>
                    <a:pt x="19" y="5"/>
                  </a:cubicBezTo>
                  <a:cubicBezTo>
                    <a:pt x="24" y="2"/>
                    <a:pt x="31" y="0"/>
                    <a:pt x="38" y="0"/>
                  </a:cubicBezTo>
                  <a:lnTo>
                    <a:pt x="38" y="0"/>
                  </a:lnTo>
                  <a:cubicBezTo>
                    <a:pt x="44" y="0"/>
                    <a:pt x="51" y="2"/>
                    <a:pt x="57" y="5"/>
                  </a:cubicBezTo>
                  <a:cubicBezTo>
                    <a:pt x="62" y="9"/>
                    <a:pt x="67" y="13"/>
                    <a:pt x="71" y="19"/>
                  </a:cubicBezTo>
                  <a:cubicBezTo>
                    <a:pt x="74" y="25"/>
                    <a:pt x="76" y="32"/>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1" name="Google Shape;621;p50"/>
            <p:cNvSpPr/>
            <p:nvPr/>
          </p:nvSpPr>
          <p:spPr>
            <a:xfrm>
              <a:off x="1600299" y="3379545"/>
              <a:ext cx="22131" cy="22131"/>
            </a:xfrm>
            <a:custGeom>
              <a:rect b="b" l="l" r="r" t="t"/>
              <a:pathLst>
                <a:path extrusionOk="0" h="76" w="76">
                  <a:moveTo>
                    <a:pt x="76" y="38"/>
                  </a:moveTo>
                  <a:lnTo>
                    <a:pt x="76" y="38"/>
                  </a:lnTo>
                  <a:cubicBezTo>
                    <a:pt x="76" y="44"/>
                    <a:pt x="74" y="52"/>
                    <a:pt x="71" y="57"/>
                  </a:cubicBezTo>
                  <a:cubicBezTo>
                    <a:pt x="68" y="63"/>
                    <a:pt x="63" y="67"/>
                    <a:pt x="57" y="70"/>
                  </a:cubicBezTo>
                  <a:cubicBezTo>
                    <a:pt x="51" y="74"/>
                    <a:pt x="45" y="76"/>
                    <a:pt x="38" y="76"/>
                  </a:cubicBezTo>
                  <a:cubicBezTo>
                    <a:pt x="31" y="76"/>
                    <a:pt x="25" y="74"/>
                    <a:pt x="19" y="70"/>
                  </a:cubicBezTo>
                  <a:cubicBezTo>
                    <a:pt x="13" y="67"/>
                    <a:pt x="8" y="63"/>
                    <a:pt x="5" y="57"/>
                  </a:cubicBezTo>
                  <a:cubicBezTo>
                    <a:pt x="1" y="52"/>
                    <a:pt x="0" y="45"/>
                    <a:pt x="0" y="38"/>
                  </a:cubicBezTo>
                  <a:cubicBezTo>
                    <a:pt x="0" y="32"/>
                    <a:pt x="1" y="25"/>
                    <a:pt x="5" y="19"/>
                  </a:cubicBezTo>
                  <a:cubicBezTo>
                    <a:pt x="8" y="14"/>
                    <a:pt x="13" y="9"/>
                    <a:pt x="19" y="5"/>
                  </a:cubicBezTo>
                  <a:cubicBezTo>
                    <a:pt x="25" y="2"/>
                    <a:pt x="31" y="0"/>
                    <a:pt x="38" y="0"/>
                  </a:cubicBezTo>
                  <a:lnTo>
                    <a:pt x="38" y="0"/>
                  </a:lnTo>
                  <a:lnTo>
                    <a:pt x="38" y="0"/>
                  </a:lnTo>
                  <a:cubicBezTo>
                    <a:pt x="45" y="0"/>
                    <a:pt x="51" y="2"/>
                    <a:pt x="57" y="5"/>
                  </a:cubicBezTo>
                  <a:cubicBezTo>
                    <a:pt x="63" y="9"/>
                    <a:pt x="68" y="14"/>
                    <a:pt x="71" y="19"/>
                  </a:cubicBezTo>
                  <a:cubicBezTo>
                    <a:pt x="74" y="25"/>
                    <a:pt x="76" y="31"/>
                    <a:pt x="76" y="37"/>
                  </a:cubicBezTo>
                  <a:lnTo>
                    <a:pt x="76" y="38"/>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2" name="Google Shape;622;p50"/>
            <p:cNvSpPr/>
            <p:nvPr/>
          </p:nvSpPr>
          <p:spPr>
            <a:xfrm>
              <a:off x="1822776" y="3379545"/>
              <a:ext cx="22131" cy="22131"/>
            </a:xfrm>
            <a:custGeom>
              <a:rect b="b" l="l" r="r" t="t"/>
              <a:pathLst>
                <a:path extrusionOk="0" h="76" w="76">
                  <a:moveTo>
                    <a:pt x="76" y="38"/>
                  </a:moveTo>
                  <a:lnTo>
                    <a:pt x="76" y="38"/>
                  </a:lnTo>
                  <a:cubicBezTo>
                    <a:pt x="76" y="44"/>
                    <a:pt x="74" y="52"/>
                    <a:pt x="71" y="57"/>
                  </a:cubicBezTo>
                  <a:cubicBezTo>
                    <a:pt x="67" y="63"/>
                    <a:pt x="62" y="67"/>
                    <a:pt x="57" y="70"/>
                  </a:cubicBezTo>
                  <a:cubicBezTo>
                    <a:pt x="51" y="74"/>
                    <a:pt x="44" y="76"/>
                    <a:pt x="38" y="76"/>
                  </a:cubicBezTo>
                  <a:cubicBezTo>
                    <a:pt x="31" y="76"/>
                    <a:pt x="24" y="74"/>
                    <a:pt x="19" y="70"/>
                  </a:cubicBezTo>
                  <a:cubicBezTo>
                    <a:pt x="13" y="67"/>
                    <a:pt x="8" y="63"/>
                    <a:pt x="5" y="57"/>
                  </a:cubicBezTo>
                  <a:cubicBezTo>
                    <a:pt x="1" y="52"/>
                    <a:pt x="0" y="45"/>
                    <a:pt x="0" y="38"/>
                  </a:cubicBezTo>
                  <a:cubicBezTo>
                    <a:pt x="0" y="32"/>
                    <a:pt x="1" y="25"/>
                    <a:pt x="5" y="19"/>
                  </a:cubicBezTo>
                  <a:cubicBezTo>
                    <a:pt x="8" y="14"/>
                    <a:pt x="13" y="9"/>
                    <a:pt x="19" y="5"/>
                  </a:cubicBezTo>
                  <a:cubicBezTo>
                    <a:pt x="24" y="2"/>
                    <a:pt x="31" y="0"/>
                    <a:pt x="38" y="0"/>
                  </a:cubicBezTo>
                  <a:lnTo>
                    <a:pt x="38" y="0"/>
                  </a:lnTo>
                  <a:cubicBezTo>
                    <a:pt x="44" y="0"/>
                    <a:pt x="51" y="2"/>
                    <a:pt x="57" y="5"/>
                  </a:cubicBezTo>
                  <a:cubicBezTo>
                    <a:pt x="62" y="9"/>
                    <a:pt x="67" y="14"/>
                    <a:pt x="71" y="19"/>
                  </a:cubicBezTo>
                  <a:cubicBezTo>
                    <a:pt x="74" y="25"/>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3" name="Google Shape;623;p50"/>
            <p:cNvSpPr/>
            <p:nvPr/>
          </p:nvSpPr>
          <p:spPr>
            <a:xfrm>
              <a:off x="1600299" y="3291021"/>
              <a:ext cx="22131" cy="22131"/>
            </a:xfrm>
            <a:custGeom>
              <a:rect b="b" l="l" r="r" t="t"/>
              <a:pathLst>
                <a:path extrusionOk="0" h="76" w="76">
                  <a:moveTo>
                    <a:pt x="76" y="38"/>
                  </a:moveTo>
                  <a:lnTo>
                    <a:pt x="76" y="38"/>
                  </a:lnTo>
                  <a:cubicBezTo>
                    <a:pt x="76" y="45"/>
                    <a:pt x="74" y="51"/>
                    <a:pt x="71" y="57"/>
                  </a:cubicBezTo>
                  <a:cubicBezTo>
                    <a:pt x="68" y="63"/>
                    <a:pt x="63" y="68"/>
                    <a:pt x="57" y="71"/>
                  </a:cubicBezTo>
                  <a:cubicBezTo>
                    <a:pt x="51" y="74"/>
                    <a:pt x="45" y="76"/>
                    <a:pt x="38" y="76"/>
                  </a:cubicBezTo>
                  <a:cubicBezTo>
                    <a:pt x="31" y="76"/>
                    <a:pt x="25" y="74"/>
                    <a:pt x="19" y="71"/>
                  </a:cubicBezTo>
                  <a:cubicBezTo>
                    <a:pt x="13" y="68"/>
                    <a:pt x="8" y="63"/>
                    <a:pt x="5" y="57"/>
                  </a:cubicBezTo>
                  <a:cubicBezTo>
                    <a:pt x="1" y="51"/>
                    <a:pt x="0" y="45"/>
                    <a:pt x="0" y="38"/>
                  </a:cubicBezTo>
                  <a:cubicBezTo>
                    <a:pt x="0" y="32"/>
                    <a:pt x="1" y="25"/>
                    <a:pt x="5" y="19"/>
                  </a:cubicBezTo>
                  <a:cubicBezTo>
                    <a:pt x="8" y="13"/>
                    <a:pt x="13" y="9"/>
                    <a:pt x="19" y="5"/>
                  </a:cubicBezTo>
                  <a:cubicBezTo>
                    <a:pt x="25" y="2"/>
                    <a:pt x="31" y="0"/>
                    <a:pt x="38" y="0"/>
                  </a:cubicBezTo>
                  <a:lnTo>
                    <a:pt x="38" y="0"/>
                  </a:lnTo>
                  <a:lnTo>
                    <a:pt x="38" y="0"/>
                  </a:lnTo>
                  <a:cubicBezTo>
                    <a:pt x="45" y="0"/>
                    <a:pt x="51" y="2"/>
                    <a:pt x="57" y="5"/>
                  </a:cubicBezTo>
                  <a:cubicBezTo>
                    <a:pt x="63" y="9"/>
                    <a:pt x="68" y="13"/>
                    <a:pt x="71" y="19"/>
                  </a:cubicBezTo>
                  <a:cubicBezTo>
                    <a:pt x="74" y="25"/>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4" name="Google Shape;624;p50"/>
            <p:cNvSpPr/>
            <p:nvPr/>
          </p:nvSpPr>
          <p:spPr>
            <a:xfrm>
              <a:off x="1534196" y="3467779"/>
              <a:ext cx="376813" cy="88234"/>
            </a:xfrm>
            <a:custGeom>
              <a:rect b="b" l="l" r="r" t="t"/>
              <a:pathLst>
                <a:path extrusionOk="0" h="303" w="1294">
                  <a:moveTo>
                    <a:pt x="0" y="152"/>
                  </a:moveTo>
                  <a:lnTo>
                    <a:pt x="495" y="152"/>
                  </a:lnTo>
                  <a:lnTo>
                    <a:pt x="495" y="228"/>
                  </a:lnTo>
                  <a:lnTo>
                    <a:pt x="151" y="228"/>
                  </a:lnTo>
                  <a:lnTo>
                    <a:pt x="151" y="303"/>
                  </a:lnTo>
                  <a:lnTo>
                    <a:pt x="1142" y="303"/>
                  </a:lnTo>
                  <a:lnTo>
                    <a:pt x="1142" y="228"/>
                  </a:lnTo>
                  <a:lnTo>
                    <a:pt x="799" y="228"/>
                  </a:lnTo>
                  <a:lnTo>
                    <a:pt x="799" y="152"/>
                  </a:lnTo>
                  <a:lnTo>
                    <a:pt x="1294" y="152"/>
                  </a:lnTo>
                  <a:lnTo>
                    <a:pt x="1294" y="0"/>
                  </a:lnTo>
                  <a:lnTo>
                    <a:pt x="0" y="0"/>
                  </a:lnTo>
                  <a:lnTo>
                    <a:pt x="0" y="15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25" name="Google Shape;625;p50"/>
          <p:cNvGrpSpPr/>
          <p:nvPr/>
        </p:nvGrpSpPr>
        <p:grpSpPr>
          <a:xfrm>
            <a:off x="720000" y="3201331"/>
            <a:ext cx="376813" cy="376813"/>
            <a:chOff x="720000" y="3201331"/>
            <a:chExt cx="376813" cy="376813"/>
          </a:xfrm>
        </p:grpSpPr>
        <p:sp>
          <p:nvSpPr>
            <p:cNvPr id="626" name="Google Shape;626;p50"/>
            <p:cNvSpPr/>
            <p:nvPr/>
          </p:nvSpPr>
          <p:spPr>
            <a:xfrm>
              <a:off x="875210" y="3367606"/>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7" name="Google Shape;627;p50"/>
            <p:cNvSpPr/>
            <p:nvPr/>
          </p:nvSpPr>
          <p:spPr>
            <a:xfrm>
              <a:off x="720000" y="3201331"/>
              <a:ext cx="376813" cy="376813"/>
            </a:xfrm>
            <a:custGeom>
              <a:rect b="b" l="l" r="r" t="t"/>
              <a:pathLst>
                <a:path extrusionOk="0" h="1294" w="1294">
                  <a:moveTo>
                    <a:pt x="1294" y="685"/>
                  </a:moveTo>
                  <a:lnTo>
                    <a:pt x="1294" y="609"/>
                  </a:lnTo>
                  <a:lnTo>
                    <a:pt x="1026" y="609"/>
                  </a:lnTo>
                  <a:lnTo>
                    <a:pt x="1026" y="533"/>
                  </a:lnTo>
                  <a:lnTo>
                    <a:pt x="1219" y="533"/>
                  </a:lnTo>
                  <a:lnTo>
                    <a:pt x="1219" y="457"/>
                  </a:lnTo>
                  <a:lnTo>
                    <a:pt x="1026" y="457"/>
                  </a:lnTo>
                  <a:lnTo>
                    <a:pt x="1026" y="306"/>
                  </a:lnTo>
                  <a:lnTo>
                    <a:pt x="837" y="306"/>
                  </a:lnTo>
                  <a:lnTo>
                    <a:pt x="837" y="76"/>
                  </a:lnTo>
                  <a:lnTo>
                    <a:pt x="761" y="76"/>
                  </a:lnTo>
                  <a:lnTo>
                    <a:pt x="761" y="306"/>
                  </a:lnTo>
                  <a:lnTo>
                    <a:pt x="685" y="306"/>
                  </a:lnTo>
                  <a:lnTo>
                    <a:pt x="685" y="0"/>
                  </a:lnTo>
                  <a:lnTo>
                    <a:pt x="609" y="0"/>
                  </a:lnTo>
                  <a:lnTo>
                    <a:pt x="609" y="306"/>
                  </a:lnTo>
                  <a:lnTo>
                    <a:pt x="533" y="306"/>
                  </a:lnTo>
                  <a:lnTo>
                    <a:pt x="533" y="76"/>
                  </a:lnTo>
                  <a:lnTo>
                    <a:pt x="458" y="76"/>
                  </a:lnTo>
                  <a:lnTo>
                    <a:pt x="458" y="306"/>
                  </a:lnTo>
                  <a:lnTo>
                    <a:pt x="268" y="306"/>
                  </a:lnTo>
                  <a:lnTo>
                    <a:pt x="268" y="457"/>
                  </a:lnTo>
                  <a:lnTo>
                    <a:pt x="76" y="457"/>
                  </a:lnTo>
                  <a:lnTo>
                    <a:pt x="76" y="533"/>
                  </a:lnTo>
                  <a:lnTo>
                    <a:pt x="268" y="533"/>
                  </a:lnTo>
                  <a:lnTo>
                    <a:pt x="268" y="609"/>
                  </a:lnTo>
                  <a:lnTo>
                    <a:pt x="0" y="609"/>
                  </a:lnTo>
                  <a:lnTo>
                    <a:pt x="0" y="685"/>
                  </a:lnTo>
                  <a:lnTo>
                    <a:pt x="268" y="685"/>
                  </a:lnTo>
                  <a:lnTo>
                    <a:pt x="268" y="761"/>
                  </a:lnTo>
                  <a:lnTo>
                    <a:pt x="76" y="761"/>
                  </a:lnTo>
                  <a:lnTo>
                    <a:pt x="76" y="837"/>
                  </a:lnTo>
                  <a:lnTo>
                    <a:pt x="268" y="837"/>
                  </a:lnTo>
                  <a:lnTo>
                    <a:pt x="268" y="988"/>
                  </a:lnTo>
                  <a:lnTo>
                    <a:pt x="458" y="988"/>
                  </a:lnTo>
                  <a:lnTo>
                    <a:pt x="458" y="1218"/>
                  </a:lnTo>
                  <a:lnTo>
                    <a:pt x="533" y="1218"/>
                  </a:lnTo>
                  <a:lnTo>
                    <a:pt x="533" y="988"/>
                  </a:lnTo>
                  <a:lnTo>
                    <a:pt x="609" y="988"/>
                  </a:lnTo>
                  <a:lnTo>
                    <a:pt x="609" y="1294"/>
                  </a:lnTo>
                  <a:lnTo>
                    <a:pt x="685" y="1294"/>
                  </a:lnTo>
                  <a:lnTo>
                    <a:pt x="685" y="988"/>
                  </a:lnTo>
                  <a:lnTo>
                    <a:pt x="761" y="988"/>
                  </a:lnTo>
                  <a:lnTo>
                    <a:pt x="761" y="1218"/>
                  </a:lnTo>
                  <a:lnTo>
                    <a:pt x="837" y="1218"/>
                  </a:lnTo>
                  <a:lnTo>
                    <a:pt x="837" y="988"/>
                  </a:lnTo>
                  <a:lnTo>
                    <a:pt x="1026" y="988"/>
                  </a:lnTo>
                  <a:lnTo>
                    <a:pt x="1026" y="837"/>
                  </a:lnTo>
                  <a:lnTo>
                    <a:pt x="1219" y="837"/>
                  </a:lnTo>
                  <a:lnTo>
                    <a:pt x="1219" y="761"/>
                  </a:lnTo>
                  <a:lnTo>
                    <a:pt x="1026" y="761"/>
                  </a:lnTo>
                  <a:lnTo>
                    <a:pt x="1026" y="685"/>
                  </a:lnTo>
                  <a:lnTo>
                    <a:pt x="1294" y="685"/>
                  </a:lnTo>
                  <a:moveTo>
                    <a:pt x="837" y="495"/>
                  </a:moveTo>
                  <a:lnTo>
                    <a:pt x="837" y="799"/>
                  </a:lnTo>
                  <a:lnTo>
                    <a:pt x="761" y="799"/>
                  </a:lnTo>
                  <a:lnTo>
                    <a:pt x="761" y="495"/>
                  </a:lnTo>
                  <a:lnTo>
                    <a:pt x="837" y="495"/>
                  </a:lnTo>
                  <a:moveTo>
                    <a:pt x="533" y="723"/>
                  </a:moveTo>
                  <a:lnTo>
                    <a:pt x="533" y="799"/>
                  </a:lnTo>
                  <a:lnTo>
                    <a:pt x="458" y="799"/>
                  </a:lnTo>
                  <a:lnTo>
                    <a:pt x="458" y="495"/>
                  </a:lnTo>
                  <a:lnTo>
                    <a:pt x="685" y="495"/>
                  </a:lnTo>
                  <a:lnTo>
                    <a:pt x="685" y="799"/>
                  </a:lnTo>
                  <a:lnTo>
                    <a:pt x="609" y="799"/>
                  </a:lnTo>
                  <a:lnTo>
                    <a:pt x="609" y="723"/>
                  </a:lnTo>
                  <a:lnTo>
                    <a:pt x="533" y="72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28" name="Google Shape;628;p50"/>
          <p:cNvGrpSpPr/>
          <p:nvPr/>
        </p:nvGrpSpPr>
        <p:grpSpPr>
          <a:xfrm>
            <a:off x="3209181" y="3201331"/>
            <a:ext cx="288579" cy="376812"/>
            <a:chOff x="3209181" y="3201331"/>
            <a:chExt cx="288579" cy="376812"/>
          </a:xfrm>
        </p:grpSpPr>
        <p:sp>
          <p:nvSpPr>
            <p:cNvPr id="629" name="Google Shape;629;p50"/>
            <p:cNvSpPr/>
            <p:nvPr/>
          </p:nvSpPr>
          <p:spPr>
            <a:xfrm>
              <a:off x="3331486" y="3355958"/>
              <a:ext cx="44262" cy="43971"/>
            </a:xfrm>
            <a:custGeom>
              <a:rect b="b" l="l" r="r" t="t"/>
              <a:pathLst>
                <a:path extrusionOk="0" h="151" w="152">
                  <a:moveTo>
                    <a:pt x="152" y="76"/>
                  </a:moveTo>
                  <a:lnTo>
                    <a:pt x="152" y="76"/>
                  </a:lnTo>
                  <a:cubicBezTo>
                    <a:pt x="152" y="89"/>
                    <a:pt x="147" y="102"/>
                    <a:pt x="141" y="113"/>
                  </a:cubicBezTo>
                  <a:cubicBezTo>
                    <a:pt x="134" y="125"/>
                    <a:pt x="125" y="135"/>
                    <a:pt x="114" y="141"/>
                  </a:cubicBezTo>
                  <a:cubicBezTo>
                    <a:pt x="102" y="148"/>
                    <a:pt x="89" y="151"/>
                    <a:pt x="76" y="151"/>
                  </a:cubicBezTo>
                  <a:cubicBezTo>
                    <a:pt x="62" y="151"/>
                    <a:pt x="49" y="148"/>
                    <a:pt x="38" y="141"/>
                  </a:cubicBezTo>
                  <a:cubicBezTo>
                    <a:pt x="26" y="135"/>
                    <a:pt x="17" y="125"/>
                    <a:pt x="10" y="113"/>
                  </a:cubicBezTo>
                  <a:cubicBezTo>
                    <a:pt x="3" y="102"/>
                    <a:pt x="0" y="90"/>
                    <a:pt x="0" y="76"/>
                  </a:cubicBezTo>
                  <a:cubicBezTo>
                    <a:pt x="0" y="63"/>
                    <a:pt x="3" y="50"/>
                    <a:pt x="10" y="38"/>
                  </a:cubicBezTo>
                  <a:cubicBezTo>
                    <a:pt x="17" y="27"/>
                    <a:pt x="26" y="17"/>
                    <a:pt x="38" y="10"/>
                  </a:cubicBezTo>
                  <a:cubicBezTo>
                    <a:pt x="49" y="3"/>
                    <a:pt x="62" y="0"/>
                    <a:pt x="76" y="0"/>
                  </a:cubicBezTo>
                  <a:lnTo>
                    <a:pt x="76" y="0"/>
                  </a:lnTo>
                  <a:lnTo>
                    <a:pt x="76" y="0"/>
                  </a:lnTo>
                  <a:cubicBezTo>
                    <a:pt x="89" y="0"/>
                    <a:pt x="102" y="3"/>
                    <a:pt x="114" y="10"/>
                  </a:cubicBezTo>
                  <a:cubicBezTo>
                    <a:pt x="125" y="17"/>
                    <a:pt x="134" y="27"/>
                    <a:pt x="141" y="38"/>
                  </a:cubicBezTo>
                  <a:cubicBezTo>
                    <a:pt x="147" y="50"/>
                    <a:pt x="152" y="62"/>
                    <a:pt x="152" y="76"/>
                  </a:cubicBezTo>
                  <a:close/>
                </a:path>
              </a:pathLst>
            </a:custGeom>
            <a:solidFill>
              <a:schemeClr val="dk2"/>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0" name="Google Shape;630;p50"/>
            <p:cNvSpPr/>
            <p:nvPr/>
          </p:nvSpPr>
          <p:spPr>
            <a:xfrm>
              <a:off x="3264509" y="3311696"/>
              <a:ext cx="178214" cy="156083"/>
            </a:xfrm>
            <a:custGeom>
              <a:rect b="b" l="l" r="r" t="t"/>
              <a:pathLst>
                <a:path extrusionOk="0" h="536" w="612">
                  <a:moveTo>
                    <a:pt x="114" y="496"/>
                  </a:moveTo>
                  <a:cubicBezTo>
                    <a:pt x="114" y="462"/>
                    <a:pt x="123" y="429"/>
                    <a:pt x="139" y="400"/>
                  </a:cubicBezTo>
                  <a:cubicBezTo>
                    <a:pt x="154" y="374"/>
                    <a:pt x="175" y="352"/>
                    <a:pt x="199" y="336"/>
                  </a:cubicBezTo>
                  <a:cubicBezTo>
                    <a:pt x="190" y="326"/>
                    <a:pt x="181" y="315"/>
                    <a:pt x="174" y="303"/>
                  </a:cubicBezTo>
                  <a:cubicBezTo>
                    <a:pt x="161" y="280"/>
                    <a:pt x="154" y="254"/>
                    <a:pt x="154" y="227"/>
                  </a:cubicBezTo>
                  <a:cubicBezTo>
                    <a:pt x="154" y="201"/>
                    <a:pt x="160" y="175"/>
                    <a:pt x="174" y="152"/>
                  </a:cubicBezTo>
                  <a:cubicBezTo>
                    <a:pt x="187" y="129"/>
                    <a:pt x="207" y="109"/>
                    <a:pt x="230" y="96"/>
                  </a:cubicBezTo>
                  <a:cubicBezTo>
                    <a:pt x="253" y="83"/>
                    <a:pt x="279" y="76"/>
                    <a:pt x="306" y="76"/>
                  </a:cubicBezTo>
                  <a:cubicBezTo>
                    <a:pt x="332" y="76"/>
                    <a:pt x="359" y="83"/>
                    <a:pt x="382" y="96"/>
                  </a:cubicBezTo>
                  <a:cubicBezTo>
                    <a:pt x="405" y="109"/>
                    <a:pt x="423" y="129"/>
                    <a:pt x="437" y="152"/>
                  </a:cubicBezTo>
                  <a:cubicBezTo>
                    <a:pt x="450" y="175"/>
                    <a:pt x="458" y="201"/>
                    <a:pt x="458" y="227"/>
                  </a:cubicBezTo>
                  <a:cubicBezTo>
                    <a:pt x="458" y="254"/>
                    <a:pt x="451" y="280"/>
                    <a:pt x="437" y="303"/>
                  </a:cubicBezTo>
                  <a:cubicBezTo>
                    <a:pt x="430" y="315"/>
                    <a:pt x="422" y="326"/>
                    <a:pt x="412" y="336"/>
                  </a:cubicBezTo>
                  <a:cubicBezTo>
                    <a:pt x="437" y="352"/>
                    <a:pt x="457" y="374"/>
                    <a:pt x="472" y="400"/>
                  </a:cubicBezTo>
                  <a:cubicBezTo>
                    <a:pt x="489" y="429"/>
                    <a:pt x="498" y="462"/>
                    <a:pt x="498" y="496"/>
                  </a:cubicBezTo>
                  <a:lnTo>
                    <a:pt x="498" y="536"/>
                  </a:lnTo>
                  <a:lnTo>
                    <a:pt x="612" y="536"/>
                  </a:lnTo>
                  <a:lnTo>
                    <a:pt x="612" y="0"/>
                  </a:lnTo>
                  <a:lnTo>
                    <a:pt x="0" y="0"/>
                  </a:lnTo>
                  <a:lnTo>
                    <a:pt x="0" y="536"/>
                  </a:lnTo>
                  <a:lnTo>
                    <a:pt x="114" y="536"/>
                  </a:lnTo>
                  <a:lnTo>
                    <a:pt x="114" y="49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1" name="Google Shape;631;p50"/>
            <p:cNvSpPr/>
            <p:nvPr/>
          </p:nvSpPr>
          <p:spPr>
            <a:xfrm>
              <a:off x="3319546" y="3421769"/>
              <a:ext cx="67850" cy="46010"/>
            </a:xfrm>
            <a:custGeom>
              <a:rect b="b" l="l" r="r" t="t"/>
              <a:pathLst>
                <a:path extrusionOk="0" h="158" w="233">
                  <a:moveTo>
                    <a:pt x="1" y="158"/>
                  </a:moveTo>
                  <a:lnTo>
                    <a:pt x="233" y="158"/>
                  </a:lnTo>
                  <a:lnTo>
                    <a:pt x="233" y="118"/>
                  </a:lnTo>
                  <a:cubicBezTo>
                    <a:pt x="233" y="117"/>
                    <a:pt x="233" y="117"/>
                    <a:pt x="233" y="116"/>
                  </a:cubicBezTo>
                  <a:cubicBezTo>
                    <a:pt x="233" y="96"/>
                    <a:pt x="228" y="76"/>
                    <a:pt x="218" y="58"/>
                  </a:cubicBezTo>
                  <a:cubicBezTo>
                    <a:pt x="207" y="40"/>
                    <a:pt x="193" y="27"/>
                    <a:pt x="175" y="16"/>
                  </a:cubicBezTo>
                  <a:cubicBezTo>
                    <a:pt x="157" y="6"/>
                    <a:pt x="137" y="0"/>
                    <a:pt x="117" y="0"/>
                  </a:cubicBezTo>
                  <a:cubicBezTo>
                    <a:pt x="96" y="0"/>
                    <a:pt x="76" y="6"/>
                    <a:pt x="59" y="16"/>
                  </a:cubicBezTo>
                  <a:cubicBezTo>
                    <a:pt x="41" y="27"/>
                    <a:pt x="26" y="40"/>
                    <a:pt x="16" y="58"/>
                  </a:cubicBezTo>
                  <a:cubicBezTo>
                    <a:pt x="6" y="76"/>
                    <a:pt x="0" y="96"/>
                    <a:pt x="0" y="116"/>
                  </a:cubicBezTo>
                  <a:cubicBezTo>
                    <a:pt x="0" y="117"/>
                    <a:pt x="0" y="117"/>
                    <a:pt x="1" y="118"/>
                  </a:cubicBezTo>
                  <a:lnTo>
                    <a:pt x="1" y="158"/>
                  </a:lnTo>
                  <a:close/>
                </a:path>
              </a:pathLst>
            </a:custGeom>
            <a:solidFill>
              <a:schemeClr val="dk2"/>
            </a:solidFill>
            <a:ln>
              <a:noFill/>
            </a:ln>
          </p:spPr>
          <p:txBody>
            <a:bodyPr anchorCtr="1" anchor="ctr" bIns="11875" lIns="90000" spcFirstLastPara="1" rIns="90000" wrap="square" tIns="11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2" name="Google Shape;632;p50"/>
            <p:cNvSpPr/>
            <p:nvPr/>
          </p:nvSpPr>
          <p:spPr>
            <a:xfrm>
              <a:off x="3209181" y="3256368"/>
              <a:ext cx="288579" cy="266739"/>
            </a:xfrm>
            <a:custGeom>
              <a:rect b="b" l="l" r="r" t="t"/>
              <a:pathLst>
                <a:path extrusionOk="0" h="916" w="991">
                  <a:moveTo>
                    <a:pt x="0" y="0"/>
                  </a:moveTo>
                  <a:lnTo>
                    <a:pt x="0" y="916"/>
                  </a:lnTo>
                  <a:lnTo>
                    <a:pt x="991" y="916"/>
                  </a:lnTo>
                  <a:lnTo>
                    <a:pt x="991" y="0"/>
                  </a:lnTo>
                  <a:lnTo>
                    <a:pt x="0" y="0"/>
                  </a:lnTo>
                  <a:moveTo>
                    <a:pt x="878" y="802"/>
                  </a:moveTo>
                  <a:lnTo>
                    <a:pt x="114" y="802"/>
                  </a:lnTo>
                  <a:lnTo>
                    <a:pt x="114" y="114"/>
                  </a:lnTo>
                  <a:lnTo>
                    <a:pt x="878" y="114"/>
                  </a:lnTo>
                  <a:lnTo>
                    <a:pt x="878" y="80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3" name="Google Shape;633;p50"/>
            <p:cNvSpPr/>
            <p:nvPr/>
          </p:nvSpPr>
          <p:spPr>
            <a:xfrm>
              <a:off x="3233060" y="3201331"/>
              <a:ext cx="240822" cy="33197"/>
            </a:xfrm>
            <a:custGeom>
              <a:rect b="b" l="l" r="r" t="t"/>
              <a:pathLst>
                <a:path extrusionOk="0" h="114" w="827">
                  <a:moveTo>
                    <a:pt x="827" y="114"/>
                  </a:moveTo>
                  <a:cubicBezTo>
                    <a:pt x="824" y="101"/>
                    <a:pt x="818" y="91"/>
                    <a:pt x="812" y="79"/>
                  </a:cubicBezTo>
                  <a:cubicBezTo>
                    <a:pt x="798" y="56"/>
                    <a:pt x="779" y="35"/>
                    <a:pt x="755" y="21"/>
                  </a:cubicBezTo>
                  <a:cubicBezTo>
                    <a:pt x="731" y="7"/>
                    <a:pt x="704" y="0"/>
                    <a:pt x="676" y="0"/>
                  </a:cubicBezTo>
                  <a:lnTo>
                    <a:pt x="151" y="0"/>
                  </a:lnTo>
                  <a:cubicBezTo>
                    <a:pt x="124" y="0"/>
                    <a:pt x="97" y="7"/>
                    <a:pt x="73" y="21"/>
                  </a:cubicBezTo>
                  <a:cubicBezTo>
                    <a:pt x="49" y="35"/>
                    <a:pt x="28" y="55"/>
                    <a:pt x="15" y="79"/>
                  </a:cubicBezTo>
                  <a:cubicBezTo>
                    <a:pt x="8" y="90"/>
                    <a:pt x="4" y="101"/>
                    <a:pt x="0" y="114"/>
                  </a:cubicBezTo>
                  <a:lnTo>
                    <a:pt x="827" y="114"/>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4" name="Google Shape;634;p50"/>
            <p:cNvSpPr/>
            <p:nvPr/>
          </p:nvSpPr>
          <p:spPr>
            <a:xfrm>
              <a:off x="3233060" y="3544947"/>
              <a:ext cx="240822" cy="33197"/>
            </a:xfrm>
            <a:custGeom>
              <a:rect b="b" l="l" r="r" t="t"/>
              <a:pathLst>
                <a:path extrusionOk="0" h="114" w="827">
                  <a:moveTo>
                    <a:pt x="0" y="0"/>
                  </a:moveTo>
                  <a:cubicBezTo>
                    <a:pt x="4" y="13"/>
                    <a:pt x="9" y="24"/>
                    <a:pt x="15" y="35"/>
                  </a:cubicBezTo>
                  <a:cubicBezTo>
                    <a:pt x="29" y="59"/>
                    <a:pt x="49" y="79"/>
                    <a:pt x="73" y="93"/>
                  </a:cubicBezTo>
                  <a:cubicBezTo>
                    <a:pt x="97" y="107"/>
                    <a:pt x="124" y="114"/>
                    <a:pt x="151" y="114"/>
                  </a:cubicBezTo>
                  <a:lnTo>
                    <a:pt x="676" y="114"/>
                  </a:lnTo>
                  <a:cubicBezTo>
                    <a:pt x="704" y="114"/>
                    <a:pt x="731" y="107"/>
                    <a:pt x="755" y="93"/>
                  </a:cubicBezTo>
                  <a:cubicBezTo>
                    <a:pt x="779" y="79"/>
                    <a:pt x="799" y="59"/>
                    <a:pt x="812" y="35"/>
                  </a:cubicBezTo>
                  <a:cubicBezTo>
                    <a:pt x="819" y="24"/>
                    <a:pt x="824" y="13"/>
                    <a:pt x="827" y="0"/>
                  </a:cubicBez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35" name="Google Shape;635;p50"/>
          <p:cNvGrpSpPr/>
          <p:nvPr/>
        </p:nvGrpSpPr>
        <p:grpSpPr>
          <a:xfrm>
            <a:off x="8047186" y="2597966"/>
            <a:ext cx="376813" cy="376522"/>
            <a:chOff x="8047186" y="2597966"/>
            <a:chExt cx="376813" cy="376522"/>
          </a:xfrm>
        </p:grpSpPr>
        <p:sp>
          <p:nvSpPr>
            <p:cNvPr id="636" name="Google Shape;636;p50"/>
            <p:cNvSpPr/>
            <p:nvPr/>
          </p:nvSpPr>
          <p:spPr>
            <a:xfrm>
              <a:off x="8224527" y="2789575"/>
              <a:ext cx="22131" cy="21840"/>
            </a:xfrm>
            <a:custGeom>
              <a:rect b="b" l="l" r="r" t="t"/>
              <a:pathLst>
                <a:path extrusionOk="0" h="75" w="76">
                  <a:moveTo>
                    <a:pt x="76" y="37"/>
                  </a:moveTo>
                  <a:lnTo>
                    <a:pt x="76" y="37"/>
                  </a:lnTo>
                  <a:cubicBezTo>
                    <a:pt x="76" y="43"/>
                    <a:pt x="75" y="51"/>
                    <a:pt x="71" y="56"/>
                  </a:cubicBezTo>
                  <a:cubicBezTo>
                    <a:pt x="68" y="62"/>
                    <a:pt x="63" y="67"/>
                    <a:pt x="57" y="70"/>
                  </a:cubicBezTo>
                  <a:cubicBezTo>
                    <a:pt x="51" y="74"/>
                    <a:pt x="45" y="75"/>
                    <a:pt x="38" y="75"/>
                  </a:cubicBezTo>
                  <a:cubicBezTo>
                    <a:pt x="32" y="75"/>
                    <a:pt x="25" y="74"/>
                    <a:pt x="19" y="70"/>
                  </a:cubicBezTo>
                  <a:cubicBezTo>
                    <a:pt x="14" y="67"/>
                    <a:pt x="9" y="62"/>
                    <a:pt x="5" y="56"/>
                  </a:cubicBezTo>
                  <a:cubicBezTo>
                    <a:pt x="2" y="51"/>
                    <a:pt x="0" y="44"/>
                    <a:pt x="0" y="37"/>
                  </a:cubicBezTo>
                  <a:cubicBezTo>
                    <a:pt x="0" y="31"/>
                    <a:pt x="2" y="24"/>
                    <a:pt x="5" y="18"/>
                  </a:cubicBezTo>
                  <a:cubicBezTo>
                    <a:pt x="9" y="13"/>
                    <a:pt x="13" y="8"/>
                    <a:pt x="19" y="5"/>
                  </a:cubicBezTo>
                  <a:cubicBezTo>
                    <a:pt x="25" y="1"/>
                    <a:pt x="31" y="0"/>
                    <a:pt x="38" y="0"/>
                  </a:cubicBezTo>
                  <a:lnTo>
                    <a:pt x="38" y="0"/>
                  </a:lnTo>
                  <a:cubicBezTo>
                    <a:pt x="44" y="0"/>
                    <a:pt x="52" y="1"/>
                    <a:pt x="57" y="5"/>
                  </a:cubicBezTo>
                  <a:cubicBezTo>
                    <a:pt x="63" y="8"/>
                    <a:pt x="68" y="13"/>
                    <a:pt x="71" y="18"/>
                  </a:cubicBezTo>
                  <a:cubicBezTo>
                    <a:pt x="75" y="24"/>
                    <a:pt x="76" y="30"/>
                    <a:pt x="76" y="37"/>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7" name="Google Shape;637;p50"/>
            <p:cNvSpPr/>
            <p:nvPr/>
          </p:nvSpPr>
          <p:spPr>
            <a:xfrm>
              <a:off x="8159298" y="2745313"/>
              <a:ext cx="152298" cy="110074"/>
            </a:xfrm>
            <a:custGeom>
              <a:rect b="b" l="l" r="r" t="t"/>
              <a:pathLst>
                <a:path extrusionOk="0" h="378" w="523">
                  <a:moveTo>
                    <a:pt x="262" y="0"/>
                  </a:moveTo>
                  <a:cubicBezTo>
                    <a:pt x="110" y="0"/>
                    <a:pt x="24" y="143"/>
                    <a:pt x="0" y="189"/>
                  </a:cubicBezTo>
                  <a:cubicBezTo>
                    <a:pt x="4" y="195"/>
                    <a:pt x="7" y="201"/>
                    <a:pt x="11" y="207"/>
                  </a:cubicBezTo>
                  <a:cubicBezTo>
                    <a:pt x="25" y="233"/>
                    <a:pt x="43" y="257"/>
                    <a:pt x="62" y="279"/>
                  </a:cubicBezTo>
                  <a:cubicBezTo>
                    <a:pt x="120" y="345"/>
                    <a:pt x="187" y="378"/>
                    <a:pt x="262" y="378"/>
                  </a:cubicBezTo>
                  <a:cubicBezTo>
                    <a:pt x="414" y="378"/>
                    <a:pt x="499" y="236"/>
                    <a:pt x="523" y="189"/>
                  </a:cubicBezTo>
                  <a:cubicBezTo>
                    <a:pt x="520" y="182"/>
                    <a:pt x="517" y="176"/>
                    <a:pt x="513" y="170"/>
                  </a:cubicBezTo>
                  <a:cubicBezTo>
                    <a:pt x="498" y="145"/>
                    <a:pt x="481" y="121"/>
                    <a:pt x="462" y="99"/>
                  </a:cubicBezTo>
                  <a:cubicBezTo>
                    <a:pt x="403" y="33"/>
                    <a:pt x="336" y="0"/>
                    <a:pt x="262" y="0"/>
                  </a:cubicBezTo>
                  <a:moveTo>
                    <a:pt x="205" y="287"/>
                  </a:moveTo>
                  <a:cubicBezTo>
                    <a:pt x="188" y="277"/>
                    <a:pt x="173" y="264"/>
                    <a:pt x="163" y="246"/>
                  </a:cubicBezTo>
                  <a:cubicBezTo>
                    <a:pt x="153" y="229"/>
                    <a:pt x="148" y="209"/>
                    <a:pt x="148" y="189"/>
                  </a:cubicBezTo>
                  <a:cubicBezTo>
                    <a:pt x="148" y="169"/>
                    <a:pt x="153" y="150"/>
                    <a:pt x="163" y="133"/>
                  </a:cubicBezTo>
                  <a:cubicBezTo>
                    <a:pt x="173" y="115"/>
                    <a:pt x="188" y="101"/>
                    <a:pt x="205" y="91"/>
                  </a:cubicBezTo>
                  <a:cubicBezTo>
                    <a:pt x="222" y="81"/>
                    <a:pt x="242" y="76"/>
                    <a:pt x="262" y="76"/>
                  </a:cubicBezTo>
                  <a:cubicBezTo>
                    <a:pt x="282" y="76"/>
                    <a:pt x="302" y="81"/>
                    <a:pt x="319" y="91"/>
                  </a:cubicBezTo>
                  <a:cubicBezTo>
                    <a:pt x="337" y="101"/>
                    <a:pt x="350" y="115"/>
                    <a:pt x="360" y="133"/>
                  </a:cubicBezTo>
                  <a:cubicBezTo>
                    <a:pt x="370" y="150"/>
                    <a:pt x="376" y="169"/>
                    <a:pt x="376" y="189"/>
                  </a:cubicBezTo>
                  <a:lnTo>
                    <a:pt x="376" y="189"/>
                  </a:lnTo>
                  <a:cubicBezTo>
                    <a:pt x="376" y="209"/>
                    <a:pt x="370" y="228"/>
                    <a:pt x="360" y="245"/>
                  </a:cubicBezTo>
                  <a:cubicBezTo>
                    <a:pt x="350" y="263"/>
                    <a:pt x="336" y="277"/>
                    <a:pt x="319" y="287"/>
                  </a:cubicBezTo>
                  <a:cubicBezTo>
                    <a:pt x="301" y="297"/>
                    <a:pt x="282" y="302"/>
                    <a:pt x="262" y="302"/>
                  </a:cubicBezTo>
                  <a:cubicBezTo>
                    <a:pt x="242" y="302"/>
                    <a:pt x="222" y="297"/>
                    <a:pt x="205" y="28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8" name="Google Shape;638;p50"/>
            <p:cNvSpPr/>
            <p:nvPr/>
          </p:nvSpPr>
          <p:spPr>
            <a:xfrm>
              <a:off x="8113288" y="2671931"/>
              <a:ext cx="244608" cy="236163"/>
            </a:xfrm>
            <a:custGeom>
              <a:rect b="b" l="l" r="r" t="t"/>
              <a:pathLst>
                <a:path extrusionOk="0" h="811" w="840">
                  <a:moveTo>
                    <a:pt x="839" y="209"/>
                  </a:moveTo>
                  <a:lnTo>
                    <a:pt x="420" y="0"/>
                  </a:lnTo>
                  <a:lnTo>
                    <a:pt x="0" y="209"/>
                  </a:lnTo>
                  <a:lnTo>
                    <a:pt x="0" y="811"/>
                  </a:lnTo>
                  <a:lnTo>
                    <a:pt x="840" y="811"/>
                  </a:lnTo>
                  <a:lnTo>
                    <a:pt x="839" y="209"/>
                  </a:lnTo>
                  <a:moveTo>
                    <a:pt x="758" y="455"/>
                  </a:moveTo>
                  <a:cubicBezTo>
                    <a:pt x="757" y="458"/>
                    <a:pt x="731" y="519"/>
                    <a:pt x="678" y="579"/>
                  </a:cubicBezTo>
                  <a:cubicBezTo>
                    <a:pt x="605" y="662"/>
                    <a:pt x="517" y="706"/>
                    <a:pt x="420" y="706"/>
                  </a:cubicBezTo>
                  <a:cubicBezTo>
                    <a:pt x="324" y="706"/>
                    <a:pt x="234" y="662"/>
                    <a:pt x="161" y="579"/>
                  </a:cubicBezTo>
                  <a:cubicBezTo>
                    <a:pt x="108" y="519"/>
                    <a:pt x="82" y="458"/>
                    <a:pt x="81" y="455"/>
                  </a:cubicBezTo>
                  <a:lnTo>
                    <a:pt x="75" y="441"/>
                  </a:lnTo>
                  <a:lnTo>
                    <a:pt x="81" y="426"/>
                  </a:lnTo>
                  <a:cubicBezTo>
                    <a:pt x="82" y="423"/>
                    <a:pt x="108" y="364"/>
                    <a:pt x="161" y="303"/>
                  </a:cubicBezTo>
                  <a:cubicBezTo>
                    <a:pt x="234" y="220"/>
                    <a:pt x="324" y="176"/>
                    <a:pt x="420" y="176"/>
                  </a:cubicBezTo>
                  <a:cubicBezTo>
                    <a:pt x="517" y="176"/>
                    <a:pt x="605" y="220"/>
                    <a:pt x="678" y="303"/>
                  </a:cubicBezTo>
                  <a:cubicBezTo>
                    <a:pt x="731" y="364"/>
                    <a:pt x="757" y="423"/>
                    <a:pt x="758" y="426"/>
                  </a:cubicBezTo>
                  <a:lnTo>
                    <a:pt x="764" y="441"/>
                  </a:lnTo>
                  <a:lnTo>
                    <a:pt x="758" y="45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9" name="Google Shape;639;p50"/>
            <p:cNvSpPr/>
            <p:nvPr/>
          </p:nvSpPr>
          <p:spPr>
            <a:xfrm>
              <a:off x="8047186" y="2597966"/>
              <a:ext cx="376813" cy="376522"/>
            </a:xfrm>
            <a:custGeom>
              <a:rect b="b" l="l" r="r" t="t"/>
              <a:pathLst>
                <a:path extrusionOk="0" h="1293" w="1294">
                  <a:moveTo>
                    <a:pt x="647" y="0"/>
                  </a:moveTo>
                  <a:lnTo>
                    <a:pt x="0" y="322"/>
                  </a:lnTo>
                  <a:lnTo>
                    <a:pt x="0" y="1293"/>
                  </a:lnTo>
                  <a:lnTo>
                    <a:pt x="1294" y="1293"/>
                  </a:lnTo>
                  <a:lnTo>
                    <a:pt x="1294" y="322"/>
                  </a:lnTo>
                  <a:lnTo>
                    <a:pt x="647" y="0"/>
                  </a:lnTo>
                  <a:moveTo>
                    <a:pt x="647" y="169"/>
                  </a:moveTo>
                  <a:lnTo>
                    <a:pt x="1142" y="416"/>
                  </a:lnTo>
                  <a:lnTo>
                    <a:pt x="1142" y="1141"/>
                  </a:lnTo>
                  <a:lnTo>
                    <a:pt x="151" y="1141"/>
                  </a:lnTo>
                  <a:lnTo>
                    <a:pt x="151" y="416"/>
                  </a:lnTo>
                  <a:lnTo>
                    <a:pt x="647" y="16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40" name="Google Shape;640;p50"/>
          <p:cNvGrpSpPr/>
          <p:nvPr/>
        </p:nvGrpSpPr>
        <p:grpSpPr>
          <a:xfrm>
            <a:off x="7228912" y="2647761"/>
            <a:ext cx="376813" cy="276640"/>
            <a:chOff x="7228912" y="2647761"/>
            <a:chExt cx="376813" cy="276640"/>
          </a:xfrm>
        </p:grpSpPr>
        <p:sp>
          <p:nvSpPr>
            <p:cNvPr id="641" name="Google Shape;641;p50"/>
            <p:cNvSpPr/>
            <p:nvPr/>
          </p:nvSpPr>
          <p:spPr>
            <a:xfrm>
              <a:off x="7428385" y="2672804"/>
              <a:ext cx="177341" cy="251597"/>
            </a:xfrm>
            <a:custGeom>
              <a:rect b="b" l="l" r="r" t="t"/>
              <a:pathLst>
                <a:path extrusionOk="0" h="864" w="609">
                  <a:moveTo>
                    <a:pt x="515" y="769"/>
                  </a:moveTo>
                  <a:lnTo>
                    <a:pt x="0" y="769"/>
                  </a:lnTo>
                  <a:lnTo>
                    <a:pt x="0" y="864"/>
                  </a:lnTo>
                  <a:lnTo>
                    <a:pt x="609" y="864"/>
                  </a:lnTo>
                  <a:lnTo>
                    <a:pt x="609" y="0"/>
                  </a:lnTo>
                  <a:lnTo>
                    <a:pt x="515" y="0"/>
                  </a:lnTo>
                  <a:lnTo>
                    <a:pt x="515" y="76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2" name="Google Shape;642;p50"/>
            <p:cNvSpPr/>
            <p:nvPr/>
          </p:nvSpPr>
          <p:spPr>
            <a:xfrm>
              <a:off x="7228912" y="2672804"/>
              <a:ext cx="177341" cy="251597"/>
            </a:xfrm>
            <a:custGeom>
              <a:rect b="b" l="l" r="r" t="t"/>
              <a:pathLst>
                <a:path extrusionOk="0" h="864" w="609">
                  <a:moveTo>
                    <a:pt x="609" y="769"/>
                  </a:moveTo>
                  <a:lnTo>
                    <a:pt x="95" y="769"/>
                  </a:lnTo>
                  <a:lnTo>
                    <a:pt x="95" y="0"/>
                  </a:lnTo>
                  <a:lnTo>
                    <a:pt x="0" y="0"/>
                  </a:lnTo>
                  <a:lnTo>
                    <a:pt x="0" y="864"/>
                  </a:lnTo>
                  <a:lnTo>
                    <a:pt x="609" y="864"/>
                  </a:lnTo>
                  <a:lnTo>
                    <a:pt x="609" y="76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3" name="Google Shape;643;p50"/>
            <p:cNvSpPr/>
            <p:nvPr/>
          </p:nvSpPr>
          <p:spPr>
            <a:xfrm>
              <a:off x="7278708" y="2647761"/>
              <a:ext cx="127546" cy="226845"/>
            </a:xfrm>
            <a:custGeom>
              <a:rect b="b" l="l" r="r" t="t"/>
              <a:pathLst>
                <a:path extrusionOk="0" h="779" w="438">
                  <a:moveTo>
                    <a:pt x="438" y="681"/>
                  </a:moveTo>
                  <a:cubicBezTo>
                    <a:pt x="346" y="671"/>
                    <a:pt x="260" y="623"/>
                    <a:pt x="189" y="542"/>
                  </a:cubicBezTo>
                  <a:cubicBezTo>
                    <a:pt x="130" y="475"/>
                    <a:pt x="101" y="408"/>
                    <a:pt x="100" y="405"/>
                  </a:cubicBezTo>
                  <a:lnTo>
                    <a:pt x="94" y="390"/>
                  </a:lnTo>
                  <a:lnTo>
                    <a:pt x="100" y="376"/>
                  </a:lnTo>
                  <a:cubicBezTo>
                    <a:pt x="101" y="373"/>
                    <a:pt x="130" y="305"/>
                    <a:pt x="189" y="237"/>
                  </a:cubicBezTo>
                  <a:cubicBezTo>
                    <a:pt x="260" y="156"/>
                    <a:pt x="346" y="109"/>
                    <a:pt x="438" y="99"/>
                  </a:cubicBezTo>
                  <a:lnTo>
                    <a:pt x="438" y="48"/>
                  </a:lnTo>
                  <a:lnTo>
                    <a:pt x="438" y="48"/>
                  </a:lnTo>
                  <a:cubicBezTo>
                    <a:pt x="438" y="40"/>
                    <a:pt x="436" y="31"/>
                    <a:pt x="432" y="24"/>
                  </a:cubicBezTo>
                  <a:cubicBezTo>
                    <a:pt x="428" y="17"/>
                    <a:pt x="422" y="11"/>
                    <a:pt x="414" y="7"/>
                  </a:cubicBezTo>
                  <a:cubicBezTo>
                    <a:pt x="407" y="3"/>
                    <a:pt x="399" y="0"/>
                    <a:pt x="391" y="0"/>
                  </a:cubicBezTo>
                  <a:lnTo>
                    <a:pt x="0" y="0"/>
                  </a:lnTo>
                  <a:lnTo>
                    <a:pt x="0" y="779"/>
                  </a:lnTo>
                  <a:lnTo>
                    <a:pt x="438" y="779"/>
                  </a:lnTo>
                  <a:lnTo>
                    <a:pt x="438" y="68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4" name="Google Shape;644;p50"/>
            <p:cNvSpPr/>
            <p:nvPr/>
          </p:nvSpPr>
          <p:spPr>
            <a:xfrm>
              <a:off x="7330250" y="2697848"/>
              <a:ext cx="174138" cy="126672"/>
            </a:xfrm>
            <a:custGeom>
              <a:rect b="b" l="l" r="r" t="t"/>
              <a:pathLst>
                <a:path extrusionOk="0" h="435" w="598">
                  <a:moveTo>
                    <a:pt x="71" y="114"/>
                  </a:moveTo>
                  <a:cubicBezTo>
                    <a:pt x="49" y="139"/>
                    <a:pt x="29" y="166"/>
                    <a:pt x="13" y="195"/>
                  </a:cubicBezTo>
                  <a:cubicBezTo>
                    <a:pt x="8" y="202"/>
                    <a:pt x="4" y="210"/>
                    <a:pt x="0" y="218"/>
                  </a:cubicBezTo>
                  <a:cubicBezTo>
                    <a:pt x="4" y="226"/>
                    <a:pt x="8" y="234"/>
                    <a:pt x="13" y="242"/>
                  </a:cubicBezTo>
                  <a:cubicBezTo>
                    <a:pt x="29" y="271"/>
                    <a:pt x="49" y="298"/>
                    <a:pt x="71" y="322"/>
                  </a:cubicBezTo>
                  <a:cubicBezTo>
                    <a:pt x="137" y="397"/>
                    <a:pt x="214" y="435"/>
                    <a:pt x="299" y="435"/>
                  </a:cubicBezTo>
                  <a:cubicBezTo>
                    <a:pt x="475" y="435"/>
                    <a:pt x="573" y="269"/>
                    <a:pt x="598" y="218"/>
                  </a:cubicBezTo>
                  <a:cubicBezTo>
                    <a:pt x="594" y="210"/>
                    <a:pt x="590" y="203"/>
                    <a:pt x="586" y="195"/>
                  </a:cubicBezTo>
                  <a:cubicBezTo>
                    <a:pt x="569" y="166"/>
                    <a:pt x="549" y="139"/>
                    <a:pt x="528" y="114"/>
                  </a:cubicBezTo>
                  <a:cubicBezTo>
                    <a:pt x="461" y="39"/>
                    <a:pt x="384" y="0"/>
                    <a:pt x="299" y="0"/>
                  </a:cubicBezTo>
                  <a:cubicBezTo>
                    <a:pt x="214" y="0"/>
                    <a:pt x="137" y="39"/>
                    <a:pt x="71" y="114"/>
                  </a:cubicBezTo>
                  <a:moveTo>
                    <a:pt x="299" y="95"/>
                  </a:moveTo>
                  <a:cubicBezTo>
                    <a:pt x="321" y="95"/>
                    <a:pt x="343" y="101"/>
                    <a:pt x="361" y="112"/>
                  </a:cubicBezTo>
                  <a:cubicBezTo>
                    <a:pt x="380" y="122"/>
                    <a:pt x="395" y="138"/>
                    <a:pt x="406" y="157"/>
                  </a:cubicBezTo>
                  <a:cubicBezTo>
                    <a:pt x="417" y="175"/>
                    <a:pt x="422" y="196"/>
                    <a:pt x="422" y="218"/>
                  </a:cubicBezTo>
                  <a:cubicBezTo>
                    <a:pt x="422" y="239"/>
                    <a:pt x="417" y="261"/>
                    <a:pt x="406" y="280"/>
                  </a:cubicBezTo>
                  <a:cubicBezTo>
                    <a:pt x="395" y="299"/>
                    <a:pt x="380" y="314"/>
                    <a:pt x="361" y="324"/>
                  </a:cubicBezTo>
                  <a:cubicBezTo>
                    <a:pt x="343" y="335"/>
                    <a:pt x="321" y="341"/>
                    <a:pt x="299" y="341"/>
                  </a:cubicBezTo>
                  <a:cubicBezTo>
                    <a:pt x="277" y="341"/>
                    <a:pt x="257" y="335"/>
                    <a:pt x="238" y="324"/>
                  </a:cubicBezTo>
                  <a:cubicBezTo>
                    <a:pt x="220" y="314"/>
                    <a:pt x="203" y="299"/>
                    <a:pt x="192" y="280"/>
                  </a:cubicBezTo>
                  <a:cubicBezTo>
                    <a:pt x="182" y="261"/>
                    <a:pt x="176" y="240"/>
                    <a:pt x="176" y="218"/>
                  </a:cubicBezTo>
                  <a:cubicBezTo>
                    <a:pt x="176" y="197"/>
                    <a:pt x="182" y="176"/>
                    <a:pt x="192" y="157"/>
                  </a:cubicBezTo>
                  <a:cubicBezTo>
                    <a:pt x="203" y="138"/>
                    <a:pt x="219" y="122"/>
                    <a:pt x="238" y="112"/>
                  </a:cubicBezTo>
                  <a:cubicBezTo>
                    <a:pt x="256" y="101"/>
                    <a:pt x="278" y="95"/>
                    <a:pt x="299" y="9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5" name="Google Shape;645;p50"/>
            <p:cNvSpPr/>
            <p:nvPr/>
          </p:nvSpPr>
          <p:spPr>
            <a:xfrm>
              <a:off x="7428385" y="2647761"/>
              <a:ext cx="127837" cy="226845"/>
            </a:xfrm>
            <a:custGeom>
              <a:rect b="b" l="l" r="r" t="t"/>
              <a:pathLst>
                <a:path extrusionOk="0" h="779" w="439">
                  <a:moveTo>
                    <a:pt x="0" y="48"/>
                  </a:moveTo>
                  <a:lnTo>
                    <a:pt x="0" y="99"/>
                  </a:lnTo>
                  <a:cubicBezTo>
                    <a:pt x="93" y="109"/>
                    <a:pt x="178" y="156"/>
                    <a:pt x="249" y="237"/>
                  </a:cubicBezTo>
                  <a:cubicBezTo>
                    <a:pt x="308" y="305"/>
                    <a:pt x="337" y="373"/>
                    <a:pt x="338" y="376"/>
                  </a:cubicBezTo>
                  <a:lnTo>
                    <a:pt x="344" y="390"/>
                  </a:lnTo>
                  <a:lnTo>
                    <a:pt x="338" y="405"/>
                  </a:lnTo>
                  <a:cubicBezTo>
                    <a:pt x="337" y="408"/>
                    <a:pt x="308" y="475"/>
                    <a:pt x="249" y="542"/>
                  </a:cubicBezTo>
                  <a:cubicBezTo>
                    <a:pt x="178" y="623"/>
                    <a:pt x="92" y="671"/>
                    <a:pt x="0" y="681"/>
                  </a:cubicBezTo>
                  <a:lnTo>
                    <a:pt x="0" y="779"/>
                  </a:lnTo>
                  <a:lnTo>
                    <a:pt x="439" y="779"/>
                  </a:lnTo>
                  <a:lnTo>
                    <a:pt x="439" y="0"/>
                  </a:lnTo>
                  <a:lnTo>
                    <a:pt x="47" y="0"/>
                  </a:lnTo>
                  <a:lnTo>
                    <a:pt x="47" y="0"/>
                  </a:lnTo>
                  <a:cubicBezTo>
                    <a:pt x="39" y="0"/>
                    <a:pt x="31" y="3"/>
                    <a:pt x="24" y="7"/>
                  </a:cubicBezTo>
                  <a:cubicBezTo>
                    <a:pt x="17" y="11"/>
                    <a:pt x="11" y="16"/>
                    <a:pt x="6" y="24"/>
                  </a:cubicBezTo>
                  <a:cubicBezTo>
                    <a:pt x="2" y="30"/>
                    <a:pt x="0" y="40"/>
                    <a:pt x="0" y="4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6" name="Google Shape;646;p50"/>
            <p:cNvSpPr/>
            <p:nvPr/>
          </p:nvSpPr>
          <p:spPr>
            <a:xfrm>
              <a:off x="7403633" y="2747643"/>
              <a:ext cx="27373" cy="27664"/>
            </a:xfrm>
            <a:custGeom>
              <a:rect b="b" l="l" r="r" t="t"/>
              <a:pathLst>
                <a:path extrusionOk="0" h="95" w="94">
                  <a:moveTo>
                    <a:pt x="94" y="47"/>
                  </a:moveTo>
                  <a:lnTo>
                    <a:pt x="94" y="47"/>
                  </a:lnTo>
                  <a:cubicBezTo>
                    <a:pt x="94" y="56"/>
                    <a:pt x="92" y="64"/>
                    <a:pt x="88" y="71"/>
                  </a:cubicBezTo>
                  <a:cubicBezTo>
                    <a:pt x="84" y="78"/>
                    <a:pt x="78" y="83"/>
                    <a:pt x="71" y="88"/>
                  </a:cubicBezTo>
                  <a:cubicBezTo>
                    <a:pt x="64" y="92"/>
                    <a:pt x="55" y="95"/>
                    <a:pt x="47" y="95"/>
                  </a:cubicBezTo>
                  <a:cubicBezTo>
                    <a:pt x="39" y="95"/>
                    <a:pt x="31" y="92"/>
                    <a:pt x="23" y="88"/>
                  </a:cubicBezTo>
                  <a:cubicBezTo>
                    <a:pt x="16" y="83"/>
                    <a:pt x="10" y="78"/>
                    <a:pt x="6" y="71"/>
                  </a:cubicBezTo>
                  <a:cubicBezTo>
                    <a:pt x="2" y="64"/>
                    <a:pt x="0" y="55"/>
                    <a:pt x="0" y="47"/>
                  </a:cubicBezTo>
                  <a:cubicBezTo>
                    <a:pt x="0" y="38"/>
                    <a:pt x="2" y="31"/>
                    <a:pt x="6" y="24"/>
                  </a:cubicBezTo>
                  <a:cubicBezTo>
                    <a:pt x="10" y="17"/>
                    <a:pt x="16" y="10"/>
                    <a:pt x="23" y="6"/>
                  </a:cubicBezTo>
                  <a:cubicBezTo>
                    <a:pt x="31" y="1"/>
                    <a:pt x="39" y="0"/>
                    <a:pt x="47" y="0"/>
                  </a:cubicBezTo>
                  <a:lnTo>
                    <a:pt x="47" y="0"/>
                  </a:lnTo>
                  <a:lnTo>
                    <a:pt x="47" y="0"/>
                  </a:lnTo>
                  <a:cubicBezTo>
                    <a:pt x="55" y="0"/>
                    <a:pt x="64" y="1"/>
                    <a:pt x="71" y="6"/>
                  </a:cubicBezTo>
                  <a:cubicBezTo>
                    <a:pt x="78" y="10"/>
                    <a:pt x="84" y="17"/>
                    <a:pt x="88" y="24"/>
                  </a:cubicBezTo>
                  <a:cubicBezTo>
                    <a:pt x="92" y="31"/>
                    <a:pt x="94" y="39"/>
                    <a:pt x="94" y="47"/>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47" name="Google Shape;647;p50"/>
          <p:cNvGrpSpPr/>
          <p:nvPr/>
        </p:nvGrpSpPr>
        <p:grpSpPr>
          <a:xfrm>
            <a:off x="6424326" y="2597675"/>
            <a:ext cx="375357" cy="376812"/>
            <a:chOff x="6424326" y="2597675"/>
            <a:chExt cx="375357" cy="376812"/>
          </a:xfrm>
        </p:grpSpPr>
        <p:sp>
          <p:nvSpPr>
            <p:cNvPr id="648" name="Google Shape;648;p50"/>
            <p:cNvSpPr/>
            <p:nvPr/>
          </p:nvSpPr>
          <p:spPr>
            <a:xfrm>
              <a:off x="6578953" y="2763367"/>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9" name="Google Shape;649;p50"/>
            <p:cNvSpPr/>
            <p:nvPr/>
          </p:nvSpPr>
          <p:spPr>
            <a:xfrm>
              <a:off x="6490428" y="2664068"/>
              <a:ext cx="243152" cy="244026"/>
            </a:xfrm>
            <a:custGeom>
              <a:rect b="b" l="l" r="r" t="t"/>
              <a:pathLst>
                <a:path extrusionOk="0" h="838" w="835">
                  <a:moveTo>
                    <a:pt x="711" y="121"/>
                  </a:moveTo>
                  <a:cubicBezTo>
                    <a:pt x="686" y="96"/>
                    <a:pt x="658" y="73"/>
                    <a:pt x="626" y="55"/>
                  </a:cubicBezTo>
                  <a:cubicBezTo>
                    <a:pt x="564" y="18"/>
                    <a:pt x="491" y="0"/>
                    <a:pt x="419" y="0"/>
                  </a:cubicBezTo>
                  <a:cubicBezTo>
                    <a:pt x="418" y="0"/>
                    <a:pt x="418" y="0"/>
                    <a:pt x="418" y="0"/>
                  </a:cubicBezTo>
                  <a:lnTo>
                    <a:pt x="414" y="0"/>
                  </a:lnTo>
                  <a:cubicBezTo>
                    <a:pt x="186" y="2"/>
                    <a:pt x="0" y="189"/>
                    <a:pt x="0" y="418"/>
                  </a:cubicBezTo>
                  <a:cubicBezTo>
                    <a:pt x="1" y="547"/>
                    <a:pt x="60" y="668"/>
                    <a:pt x="164" y="747"/>
                  </a:cubicBezTo>
                  <a:cubicBezTo>
                    <a:pt x="181" y="760"/>
                    <a:pt x="195" y="777"/>
                    <a:pt x="206" y="795"/>
                  </a:cubicBezTo>
                  <a:cubicBezTo>
                    <a:pt x="214" y="809"/>
                    <a:pt x="220" y="823"/>
                    <a:pt x="223" y="838"/>
                  </a:cubicBezTo>
                  <a:lnTo>
                    <a:pt x="612" y="838"/>
                  </a:lnTo>
                  <a:cubicBezTo>
                    <a:pt x="615" y="823"/>
                    <a:pt x="621" y="809"/>
                    <a:pt x="629" y="795"/>
                  </a:cubicBezTo>
                  <a:cubicBezTo>
                    <a:pt x="640" y="777"/>
                    <a:pt x="654" y="760"/>
                    <a:pt x="672" y="747"/>
                  </a:cubicBezTo>
                  <a:cubicBezTo>
                    <a:pt x="775" y="667"/>
                    <a:pt x="835" y="547"/>
                    <a:pt x="835" y="417"/>
                  </a:cubicBezTo>
                  <a:lnTo>
                    <a:pt x="835" y="416"/>
                  </a:lnTo>
                  <a:cubicBezTo>
                    <a:pt x="835" y="343"/>
                    <a:pt x="816" y="272"/>
                    <a:pt x="779" y="209"/>
                  </a:cubicBezTo>
                  <a:cubicBezTo>
                    <a:pt x="761" y="177"/>
                    <a:pt x="738" y="147"/>
                    <a:pt x="711" y="121"/>
                  </a:cubicBezTo>
                  <a:moveTo>
                    <a:pt x="455" y="568"/>
                  </a:moveTo>
                  <a:lnTo>
                    <a:pt x="380" y="568"/>
                  </a:lnTo>
                  <a:lnTo>
                    <a:pt x="380" y="492"/>
                  </a:lnTo>
                  <a:lnTo>
                    <a:pt x="304" y="492"/>
                  </a:lnTo>
                  <a:lnTo>
                    <a:pt x="304" y="568"/>
                  </a:lnTo>
                  <a:lnTo>
                    <a:pt x="228" y="568"/>
                  </a:lnTo>
                  <a:lnTo>
                    <a:pt x="228" y="265"/>
                  </a:lnTo>
                  <a:lnTo>
                    <a:pt x="455" y="265"/>
                  </a:lnTo>
                  <a:lnTo>
                    <a:pt x="455" y="568"/>
                  </a:lnTo>
                  <a:moveTo>
                    <a:pt x="531" y="265"/>
                  </a:moveTo>
                  <a:lnTo>
                    <a:pt x="607" y="265"/>
                  </a:lnTo>
                  <a:lnTo>
                    <a:pt x="607" y="568"/>
                  </a:lnTo>
                  <a:lnTo>
                    <a:pt x="531" y="568"/>
                  </a:lnTo>
                  <a:lnTo>
                    <a:pt x="531" y="26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0" name="Google Shape;650;p50"/>
            <p:cNvSpPr/>
            <p:nvPr/>
          </p:nvSpPr>
          <p:spPr>
            <a:xfrm>
              <a:off x="6556822" y="2930225"/>
              <a:ext cx="110365" cy="44262"/>
            </a:xfrm>
            <a:custGeom>
              <a:rect b="b" l="l" r="r" t="t"/>
              <a:pathLst>
                <a:path extrusionOk="0" h="152" w="379">
                  <a:moveTo>
                    <a:pt x="0" y="0"/>
                  </a:moveTo>
                  <a:lnTo>
                    <a:pt x="379" y="0"/>
                  </a:lnTo>
                  <a:lnTo>
                    <a:pt x="379" y="152"/>
                  </a:lnTo>
                  <a:lnTo>
                    <a:pt x="0" y="152"/>
                  </a:lnTo>
                  <a:lnTo>
                    <a:pt x="0" y="0"/>
                  </a:ln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1" name="Google Shape;651;p50"/>
            <p:cNvSpPr/>
            <p:nvPr/>
          </p:nvSpPr>
          <p:spPr>
            <a:xfrm>
              <a:off x="6601084" y="2597675"/>
              <a:ext cx="21840" cy="44262"/>
            </a:xfrm>
            <a:custGeom>
              <a:rect b="b" l="l" r="r" t="t"/>
              <a:pathLst>
                <a:path extrusionOk="0" h="152" w="75">
                  <a:moveTo>
                    <a:pt x="0" y="0"/>
                  </a:moveTo>
                  <a:lnTo>
                    <a:pt x="75" y="0"/>
                  </a:lnTo>
                  <a:lnTo>
                    <a:pt x="75" y="152"/>
                  </a:lnTo>
                  <a:lnTo>
                    <a:pt x="0" y="152"/>
                  </a:lnTo>
                  <a:lnTo>
                    <a:pt x="0" y="0"/>
                  </a:ln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2" name="Google Shape;652;p50"/>
            <p:cNvSpPr/>
            <p:nvPr/>
          </p:nvSpPr>
          <p:spPr>
            <a:xfrm>
              <a:off x="6530031" y="2607867"/>
              <a:ext cx="37274" cy="49213"/>
            </a:xfrm>
            <a:custGeom>
              <a:rect b="b" l="l" r="r" t="t"/>
              <a:pathLst>
                <a:path extrusionOk="0" h="169" w="128">
                  <a:moveTo>
                    <a:pt x="0" y="29"/>
                  </a:moveTo>
                  <a:lnTo>
                    <a:pt x="70" y="0"/>
                  </a:lnTo>
                  <a:lnTo>
                    <a:pt x="128" y="140"/>
                  </a:lnTo>
                  <a:lnTo>
                    <a:pt x="58" y="169"/>
                  </a:lnTo>
                  <a:lnTo>
                    <a:pt x="0" y="29"/>
                  </a:lnTo>
                  <a:close/>
                </a:path>
              </a:pathLst>
            </a:custGeom>
            <a:solidFill>
              <a:schemeClr val="dk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3" name="Google Shape;653;p50"/>
            <p:cNvSpPr/>
            <p:nvPr/>
          </p:nvSpPr>
          <p:spPr>
            <a:xfrm>
              <a:off x="6471500" y="2644849"/>
              <a:ext cx="46883" cy="46883"/>
            </a:xfrm>
            <a:custGeom>
              <a:rect b="b" l="l" r="r" t="t"/>
              <a:pathLst>
                <a:path extrusionOk="0" h="161" w="161">
                  <a:moveTo>
                    <a:pt x="0" y="54"/>
                  </a:moveTo>
                  <a:lnTo>
                    <a:pt x="53" y="0"/>
                  </a:lnTo>
                  <a:lnTo>
                    <a:pt x="161" y="108"/>
                  </a:lnTo>
                  <a:lnTo>
                    <a:pt x="107" y="161"/>
                  </a:lnTo>
                  <a:lnTo>
                    <a:pt x="0" y="54"/>
                  </a:ln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4" name="Google Shape;654;p50"/>
            <p:cNvSpPr/>
            <p:nvPr/>
          </p:nvSpPr>
          <p:spPr>
            <a:xfrm>
              <a:off x="6434226" y="2703380"/>
              <a:ext cx="49504" cy="37565"/>
            </a:xfrm>
            <a:custGeom>
              <a:rect b="b" l="l" r="r" t="t"/>
              <a:pathLst>
                <a:path extrusionOk="0" h="129" w="170">
                  <a:moveTo>
                    <a:pt x="0" y="71"/>
                  </a:moveTo>
                  <a:lnTo>
                    <a:pt x="29" y="0"/>
                  </a:lnTo>
                  <a:lnTo>
                    <a:pt x="170" y="59"/>
                  </a:lnTo>
                  <a:lnTo>
                    <a:pt x="141" y="129"/>
                  </a:lnTo>
                  <a:lnTo>
                    <a:pt x="0" y="71"/>
                  </a:lnTo>
                  <a:close/>
                </a:path>
              </a:pathLst>
            </a:custGeom>
            <a:solidFill>
              <a:schemeClr val="dk2"/>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5" name="Google Shape;655;p50"/>
            <p:cNvSpPr/>
            <p:nvPr/>
          </p:nvSpPr>
          <p:spPr>
            <a:xfrm>
              <a:off x="6424326" y="2774433"/>
              <a:ext cx="44262" cy="21840"/>
            </a:xfrm>
            <a:custGeom>
              <a:rect b="b" l="l" r="r" t="t"/>
              <a:pathLst>
                <a:path extrusionOk="0" h="75" w="152">
                  <a:moveTo>
                    <a:pt x="0" y="0"/>
                  </a:moveTo>
                  <a:lnTo>
                    <a:pt x="152" y="0"/>
                  </a:lnTo>
                  <a:lnTo>
                    <a:pt x="152"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6" name="Google Shape;656;p50"/>
            <p:cNvSpPr/>
            <p:nvPr/>
          </p:nvSpPr>
          <p:spPr>
            <a:xfrm>
              <a:off x="6434518" y="2830052"/>
              <a:ext cx="49213" cy="37274"/>
            </a:xfrm>
            <a:custGeom>
              <a:rect b="b" l="l" r="r" t="t"/>
              <a:pathLst>
                <a:path extrusionOk="0" h="128" w="169">
                  <a:moveTo>
                    <a:pt x="0" y="58"/>
                  </a:moveTo>
                  <a:lnTo>
                    <a:pt x="140" y="0"/>
                  </a:lnTo>
                  <a:lnTo>
                    <a:pt x="169" y="70"/>
                  </a:lnTo>
                  <a:lnTo>
                    <a:pt x="29" y="128"/>
                  </a:lnTo>
                  <a:lnTo>
                    <a:pt x="0" y="58"/>
                  </a:lnTo>
                  <a:close/>
                </a:path>
              </a:pathLst>
            </a:custGeom>
            <a:solidFill>
              <a:schemeClr val="dk2"/>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7" name="Google Shape;657;p50"/>
            <p:cNvSpPr/>
            <p:nvPr/>
          </p:nvSpPr>
          <p:spPr>
            <a:xfrm>
              <a:off x="6471500" y="2878974"/>
              <a:ext cx="46883" cy="46883"/>
            </a:xfrm>
            <a:custGeom>
              <a:rect b="b" l="l" r="r" t="t"/>
              <a:pathLst>
                <a:path extrusionOk="0" h="161" w="161">
                  <a:moveTo>
                    <a:pt x="0" y="107"/>
                  </a:moveTo>
                  <a:lnTo>
                    <a:pt x="107" y="0"/>
                  </a:lnTo>
                  <a:lnTo>
                    <a:pt x="161" y="53"/>
                  </a:lnTo>
                  <a:lnTo>
                    <a:pt x="53" y="161"/>
                  </a:lnTo>
                  <a:lnTo>
                    <a:pt x="0" y="107"/>
                  </a:ln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8" name="Google Shape;658;p50"/>
            <p:cNvSpPr/>
            <p:nvPr/>
          </p:nvSpPr>
          <p:spPr>
            <a:xfrm>
              <a:off x="6705625" y="2878974"/>
              <a:ext cx="46883" cy="46883"/>
            </a:xfrm>
            <a:custGeom>
              <a:rect b="b" l="l" r="r" t="t"/>
              <a:pathLst>
                <a:path extrusionOk="0" h="161" w="161">
                  <a:moveTo>
                    <a:pt x="0" y="54"/>
                  </a:moveTo>
                  <a:lnTo>
                    <a:pt x="54" y="0"/>
                  </a:lnTo>
                  <a:lnTo>
                    <a:pt x="161" y="107"/>
                  </a:lnTo>
                  <a:lnTo>
                    <a:pt x="107" y="161"/>
                  </a:lnTo>
                  <a:lnTo>
                    <a:pt x="0" y="54"/>
                  </a:ln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9" name="Google Shape;659;p50"/>
            <p:cNvSpPr/>
            <p:nvPr/>
          </p:nvSpPr>
          <p:spPr>
            <a:xfrm>
              <a:off x="6740569" y="2830052"/>
              <a:ext cx="49213" cy="37274"/>
            </a:xfrm>
            <a:custGeom>
              <a:rect b="b" l="l" r="r" t="t"/>
              <a:pathLst>
                <a:path extrusionOk="0" h="128" w="169">
                  <a:moveTo>
                    <a:pt x="0" y="70"/>
                  </a:moveTo>
                  <a:lnTo>
                    <a:pt x="29" y="0"/>
                  </a:lnTo>
                  <a:lnTo>
                    <a:pt x="169" y="58"/>
                  </a:lnTo>
                  <a:lnTo>
                    <a:pt x="140" y="128"/>
                  </a:lnTo>
                  <a:lnTo>
                    <a:pt x="0" y="70"/>
                  </a:lnTo>
                  <a:close/>
                </a:path>
              </a:pathLst>
            </a:custGeom>
            <a:solidFill>
              <a:schemeClr val="dk2"/>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0" name="Google Shape;660;p50"/>
            <p:cNvSpPr/>
            <p:nvPr/>
          </p:nvSpPr>
          <p:spPr>
            <a:xfrm>
              <a:off x="6755712" y="2774433"/>
              <a:ext cx="43971" cy="21840"/>
            </a:xfrm>
            <a:custGeom>
              <a:rect b="b" l="l" r="r" t="t"/>
              <a:pathLst>
                <a:path extrusionOk="0" h="75" w="151">
                  <a:moveTo>
                    <a:pt x="0" y="0"/>
                  </a:moveTo>
                  <a:lnTo>
                    <a:pt x="151" y="0"/>
                  </a:lnTo>
                  <a:lnTo>
                    <a:pt x="151"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1" name="Google Shape;661;p50"/>
            <p:cNvSpPr/>
            <p:nvPr/>
          </p:nvSpPr>
          <p:spPr>
            <a:xfrm>
              <a:off x="6740569" y="2703380"/>
              <a:ext cx="49213" cy="37274"/>
            </a:xfrm>
            <a:custGeom>
              <a:rect b="b" l="l" r="r" t="t"/>
              <a:pathLst>
                <a:path extrusionOk="0" h="128" w="169">
                  <a:moveTo>
                    <a:pt x="0" y="58"/>
                  </a:moveTo>
                  <a:lnTo>
                    <a:pt x="140" y="0"/>
                  </a:lnTo>
                  <a:lnTo>
                    <a:pt x="169" y="70"/>
                  </a:lnTo>
                  <a:lnTo>
                    <a:pt x="29" y="128"/>
                  </a:lnTo>
                  <a:lnTo>
                    <a:pt x="0" y="58"/>
                  </a:lnTo>
                  <a:close/>
                </a:path>
              </a:pathLst>
            </a:custGeom>
            <a:solidFill>
              <a:schemeClr val="dk2"/>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2" name="Google Shape;662;p50"/>
            <p:cNvSpPr/>
            <p:nvPr/>
          </p:nvSpPr>
          <p:spPr>
            <a:xfrm>
              <a:off x="6705625" y="2645140"/>
              <a:ext cx="46883" cy="46592"/>
            </a:xfrm>
            <a:custGeom>
              <a:rect b="b" l="l" r="r" t="t"/>
              <a:pathLst>
                <a:path extrusionOk="0" h="160" w="161">
                  <a:moveTo>
                    <a:pt x="0" y="107"/>
                  </a:moveTo>
                  <a:lnTo>
                    <a:pt x="107" y="0"/>
                  </a:lnTo>
                  <a:lnTo>
                    <a:pt x="161" y="53"/>
                  </a:lnTo>
                  <a:lnTo>
                    <a:pt x="54" y="160"/>
                  </a:lnTo>
                  <a:lnTo>
                    <a:pt x="0" y="107"/>
                  </a:lnTo>
                  <a:close/>
                </a:path>
              </a:pathLst>
            </a:custGeom>
            <a:solidFill>
              <a:schemeClr val="dk2"/>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3" name="Google Shape;663;p50"/>
            <p:cNvSpPr/>
            <p:nvPr/>
          </p:nvSpPr>
          <p:spPr>
            <a:xfrm>
              <a:off x="6656704" y="2607867"/>
              <a:ext cx="37565" cy="49213"/>
            </a:xfrm>
            <a:custGeom>
              <a:rect b="b" l="l" r="r" t="t"/>
              <a:pathLst>
                <a:path extrusionOk="0" h="169" w="129">
                  <a:moveTo>
                    <a:pt x="0" y="140"/>
                  </a:moveTo>
                  <a:lnTo>
                    <a:pt x="59" y="0"/>
                  </a:lnTo>
                  <a:lnTo>
                    <a:pt x="129" y="29"/>
                  </a:lnTo>
                  <a:lnTo>
                    <a:pt x="70" y="169"/>
                  </a:lnTo>
                  <a:lnTo>
                    <a:pt x="0" y="140"/>
                  </a:lnTo>
                  <a:close/>
                </a:path>
              </a:pathLst>
            </a:custGeom>
            <a:solidFill>
              <a:schemeClr val="dk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64" name="Google Shape;664;p50"/>
          <p:cNvGrpSpPr/>
          <p:nvPr/>
        </p:nvGrpSpPr>
        <p:grpSpPr>
          <a:xfrm>
            <a:off x="5607508" y="2619806"/>
            <a:ext cx="377104" cy="332550"/>
            <a:chOff x="5607508" y="2619806"/>
            <a:chExt cx="377104" cy="332550"/>
          </a:xfrm>
        </p:grpSpPr>
        <p:sp>
          <p:nvSpPr>
            <p:cNvPr id="665" name="Google Shape;665;p50"/>
            <p:cNvSpPr/>
            <p:nvPr/>
          </p:nvSpPr>
          <p:spPr>
            <a:xfrm>
              <a:off x="5728939" y="2774433"/>
              <a:ext cx="133952" cy="111530"/>
            </a:xfrm>
            <a:custGeom>
              <a:rect b="b" l="l" r="r" t="t"/>
              <a:pathLst>
                <a:path extrusionOk="0" h="383" w="460">
                  <a:moveTo>
                    <a:pt x="460" y="0"/>
                  </a:moveTo>
                  <a:lnTo>
                    <a:pt x="0" y="0"/>
                  </a:lnTo>
                  <a:lnTo>
                    <a:pt x="0" y="383"/>
                  </a:lnTo>
                  <a:lnTo>
                    <a:pt x="460" y="383"/>
                  </a:lnTo>
                  <a:lnTo>
                    <a:pt x="460" y="0"/>
                  </a:lnTo>
                  <a:moveTo>
                    <a:pt x="76" y="75"/>
                  </a:moveTo>
                  <a:lnTo>
                    <a:pt x="152" y="75"/>
                  </a:lnTo>
                  <a:lnTo>
                    <a:pt x="152" y="151"/>
                  </a:lnTo>
                  <a:lnTo>
                    <a:pt x="76" y="151"/>
                  </a:lnTo>
                  <a:lnTo>
                    <a:pt x="76" y="75"/>
                  </a:lnTo>
                  <a:moveTo>
                    <a:pt x="385" y="303"/>
                  </a:moveTo>
                  <a:lnTo>
                    <a:pt x="76" y="303"/>
                  </a:lnTo>
                  <a:lnTo>
                    <a:pt x="76" y="227"/>
                  </a:lnTo>
                  <a:lnTo>
                    <a:pt x="385" y="227"/>
                  </a:lnTo>
                  <a:lnTo>
                    <a:pt x="385" y="303"/>
                  </a:lnTo>
                  <a:moveTo>
                    <a:pt x="385" y="151"/>
                  </a:moveTo>
                  <a:lnTo>
                    <a:pt x="309" y="151"/>
                  </a:lnTo>
                  <a:lnTo>
                    <a:pt x="309" y="75"/>
                  </a:lnTo>
                  <a:lnTo>
                    <a:pt x="385" y="75"/>
                  </a:lnTo>
                  <a:lnTo>
                    <a:pt x="385" y="15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6" name="Google Shape;666;p50"/>
            <p:cNvSpPr/>
            <p:nvPr/>
          </p:nvSpPr>
          <p:spPr>
            <a:xfrm>
              <a:off x="5607508" y="2708331"/>
              <a:ext cx="377104" cy="244026"/>
            </a:xfrm>
            <a:custGeom>
              <a:rect b="b" l="l" r="r" t="t"/>
              <a:pathLst>
                <a:path extrusionOk="0" h="838" w="1295">
                  <a:moveTo>
                    <a:pt x="0" y="0"/>
                  </a:moveTo>
                  <a:lnTo>
                    <a:pt x="0" y="838"/>
                  </a:lnTo>
                  <a:lnTo>
                    <a:pt x="1295" y="838"/>
                  </a:lnTo>
                  <a:lnTo>
                    <a:pt x="1295" y="0"/>
                  </a:lnTo>
                  <a:lnTo>
                    <a:pt x="0" y="0"/>
                  </a:lnTo>
                  <a:moveTo>
                    <a:pt x="190" y="305"/>
                  </a:moveTo>
                  <a:lnTo>
                    <a:pt x="266" y="305"/>
                  </a:lnTo>
                  <a:lnTo>
                    <a:pt x="266" y="380"/>
                  </a:lnTo>
                  <a:lnTo>
                    <a:pt x="341" y="380"/>
                  </a:lnTo>
                  <a:lnTo>
                    <a:pt x="341" y="151"/>
                  </a:lnTo>
                  <a:lnTo>
                    <a:pt x="953" y="151"/>
                  </a:lnTo>
                  <a:lnTo>
                    <a:pt x="953" y="380"/>
                  </a:lnTo>
                  <a:lnTo>
                    <a:pt x="1029" y="380"/>
                  </a:lnTo>
                  <a:lnTo>
                    <a:pt x="1029" y="305"/>
                  </a:lnTo>
                  <a:lnTo>
                    <a:pt x="1105" y="305"/>
                  </a:lnTo>
                  <a:lnTo>
                    <a:pt x="1105" y="532"/>
                  </a:lnTo>
                  <a:lnTo>
                    <a:pt x="1029" y="532"/>
                  </a:lnTo>
                  <a:lnTo>
                    <a:pt x="1029" y="456"/>
                  </a:lnTo>
                  <a:lnTo>
                    <a:pt x="953" y="456"/>
                  </a:lnTo>
                  <a:lnTo>
                    <a:pt x="953" y="686"/>
                  </a:lnTo>
                  <a:lnTo>
                    <a:pt x="341" y="686"/>
                  </a:lnTo>
                  <a:lnTo>
                    <a:pt x="341" y="456"/>
                  </a:lnTo>
                  <a:lnTo>
                    <a:pt x="266" y="456"/>
                  </a:lnTo>
                  <a:lnTo>
                    <a:pt x="266" y="532"/>
                  </a:lnTo>
                  <a:lnTo>
                    <a:pt x="190" y="532"/>
                  </a:lnTo>
                  <a:lnTo>
                    <a:pt x="190" y="3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7" name="Google Shape;667;p50"/>
            <p:cNvSpPr/>
            <p:nvPr/>
          </p:nvSpPr>
          <p:spPr>
            <a:xfrm>
              <a:off x="5607508" y="2619806"/>
              <a:ext cx="377104" cy="66394"/>
            </a:xfrm>
            <a:custGeom>
              <a:rect b="b" l="l" r="r" t="t"/>
              <a:pathLst>
                <a:path extrusionOk="0" h="228" w="1295">
                  <a:moveTo>
                    <a:pt x="1295" y="228"/>
                  </a:moveTo>
                  <a:lnTo>
                    <a:pt x="1295" y="0"/>
                  </a:lnTo>
                  <a:lnTo>
                    <a:pt x="0" y="0"/>
                  </a:lnTo>
                  <a:lnTo>
                    <a:pt x="0" y="228"/>
                  </a:lnTo>
                  <a:lnTo>
                    <a:pt x="1295" y="228"/>
                  </a:lnTo>
                  <a:moveTo>
                    <a:pt x="228" y="152"/>
                  </a:moveTo>
                  <a:lnTo>
                    <a:pt x="152" y="152"/>
                  </a:lnTo>
                  <a:lnTo>
                    <a:pt x="152" y="76"/>
                  </a:lnTo>
                  <a:lnTo>
                    <a:pt x="228" y="76"/>
                  </a:lnTo>
                  <a:lnTo>
                    <a:pt x="228" y="152"/>
                  </a:lnTo>
                  <a:moveTo>
                    <a:pt x="379" y="152"/>
                  </a:moveTo>
                  <a:lnTo>
                    <a:pt x="303" y="152"/>
                  </a:lnTo>
                  <a:lnTo>
                    <a:pt x="303" y="76"/>
                  </a:lnTo>
                  <a:lnTo>
                    <a:pt x="379" y="76"/>
                  </a:lnTo>
                  <a:lnTo>
                    <a:pt x="379" y="152"/>
                  </a:lnTo>
                  <a:moveTo>
                    <a:pt x="531" y="152"/>
                  </a:moveTo>
                  <a:lnTo>
                    <a:pt x="455" y="152"/>
                  </a:lnTo>
                  <a:lnTo>
                    <a:pt x="455" y="76"/>
                  </a:lnTo>
                  <a:lnTo>
                    <a:pt x="531" y="76"/>
                  </a:lnTo>
                  <a:lnTo>
                    <a:pt x="531" y="152"/>
                  </a:ln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68" name="Google Shape;668;p50"/>
          <p:cNvGrpSpPr/>
          <p:nvPr/>
        </p:nvGrpSpPr>
        <p:grpSpPr>
          <a:xfrm>
            <a:off x="4790982" y="2597675"/>
            <a:ext cx="373610" cy="376813"/>
            <a:chOff x="4790982" y="2597675"/>
            <a:chExt cx="373610" cy="376813"/>
          </a:xfrm>
        </p:grpSpPr>
        <p:sp>
          <p:nvSpPr>
            <p:cNvPr id="669" name="Google Shape;669;p50"/>
            <p:cNvSpPr/>
            <p:nvPr/>
          </p:nvSpPr>
          <p:spPr>
            <a:xfrm>
              <a:off x="4889408" y="2697848"/>
              <a:ext cx="176758" cy="176467"/>
            </a:xfrm>
            <a:custGeom>
              <a:rect b="b" l="l" r="r" t="t"/>
              <a:pathLst>
                <a:path extrusionOk="0" h="606" w="607">
                  <a:moveTo>
                    <a:pt x="0" y="304"/>
                  </a:moveTo>
                  <a:cubicBezTo>
                    <a:pt x="0" y="471"/>
                    <a:pt x="137" y="606"/>
                    <a:pt x="304" y="606"/>
                  </a:cubicBezTo>
                  <a:cubicBezTo>
                    <a:pt x="472" y="606"/>
                    <a:pt x="607" y="471"/>
                    <a:pt x="607" y="304"/>
                  </a:cubicBezTo>
                  <a:cubicBezTo>
                    <a:pt x="607" y="136"/>
                    <a:pt x="471" y="0"/>
                    <a:pt x="304" y="0"/>
                  </a:cubicBezTo>
                  <a:cubicBezTo>
                    <a:pt x="136" y="0"/>
                    <a:pt x="0" y="136"/>
                    <a:pt x="0" y="304"/>
                  </a:cubicBezTo>
                  <a:moveTo>
                    <a:pt x="342" y="454"/>
                  </a:moveTo>
                  <a:lnTo>
                    <a:pt x="266" y="454"/>
                  </a:lnTo>
                  <a:lnTo>
                    <a:pt x="266" y="378"/>
                  </a:lnTo>
                  <a:lnTo>
                    <a:pt x="190" y="378"/>
                  </a:lnTo>
                  <a:lnTo>
                    <a:pt x="190" y="454"/>
                  </a:lnTo>
                  <a:lnTo>
                    <a:pt x="114" y="454"/>
                  </a:lnTo>
                  <a:lnTo>
                    <a:pt x="114" y="152"/>
                  </a:lnTo>
                  <a:lnTo>
                    <a:pt x="342" y="152"/>
                  </a:lnTo>
                  <a:lnTo>
                    <a:pt x="342" y="454"/>
                  </a:lnTo>
                  <a:moveTo>
                    <a:pt x="493" y="454"/>
                  </a:moveTo>
                  <a:lnTo>
                    <a:pt x="417" y="454"/>
                  </a:lnTo>
                  <a:lnTo>
                    <a:pt x="417" y="152"/>
                  </a:lnTo>
                  <a:lnTo>
                    <a:pt x="493" y="152"/>
                  </a:lnTo>
                  <a:lnTo>
                    <a:pt x="493" y="45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0" name="Google Shape;670;p50"/>
            <p:cNvSpPr/>
            <p:nvPr/>
          </p:nvSpPr>
          <p:spPr>
            <a:xfrm>
              <a:off x="4944736" y="2764241"/>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1" name="Google Shape;671;p50"/>
            <p:cNvSpPr/>
            <p:nvPr/>
          </p:nvSpPr>
          <p:spPr>
            <a:xfrm>
              <a:off x="4790982" y="2597675"/>
              <a:ext cx="373610" cy="376813"/>
            </a:xfrm>
            <a:custGeom>
              <a:rect b="b" l="l" r="r" t="t"/>
              <a:pathLst>
                <a:path extrusionOk="0" h="1294" w="1283">
                  <a:moveTo>
                    <a:pt x="1173" y="648"/>
                  </a:moveTo>
                  <a:cubicBezTo>
                    <a:pt x="1173" y="624"/>
                    <a:pt x="1171" y="600"/>
                    <a:pt x="1168" y="576"/>
                  </a:cubicBezTo>
                  <a:lnTo>
                    <a:pt x="1283" y="465"/>
                  </a:lnTo>
                  <a:lnTo>
                    <a:pt x="1121" y="183"/>
                  </a:lnTo>
                  <a:lnTo>
                    <a:pt x="967" y="228"/>
                  </a:lnTo>
                  <a:cubicBezTo>
                    <a:pt x="948" y="213"/>
                    <a:pt x="928" y="200"/>
                    <a:pt x="907" y="188"/>
                  </a:cubicBezTo>
                  <a:cubicBezTo>
                    <a:pt x="886" y="176"/>
                    <a:pt x="865" y="165"/>
                    <a:pt x="843" y="156"/>
                  </a:cubicBezTo>
                  <a:lnTo>
                    <a:pt x="804" y="0"/>
                  </a:lnTo>
                  <a:lnTo>
                    <a:pt x="479" y="0"/>
                  </a:lnTo>
                  <a:lnTo>
                    <a:pt x="440" y="156"/>
                  </a:lnTo>
                  <a:cubicBezTo>
                    <a:pt x="419" y="165"/>
                    <a:pt x="397" y="176"/>
                    <a:pt x="377" y="188"/>
                  </a:cubicBezTo>
                  <a:cubicBezTo>
                    <a:pt x="356" y="200"/>
                    <a:pt x="336" y="213"/>
                    <a:pt x="317" y="228"/>
                  </a:cubicBezTo>
                  <a:lnTo>
                    <a:pt x="162" y="183"/>
                  </a:lnTo>
                  <a:lnTo>
                    <a:pt x="0" y="465"/>
                  </a:lnTo>
                  <a:lnTo>
                    <a:pt x="116" y="576"/>
                  </a:lnTo>
                  <a:cubicBezTo>
                    <a:pt x="112" y="600"/>
                    <a:pt x="111" y="624"/>
                    <a:pt x="111" y="648"/>
                  </a:cubicBezTo>
                  <a:cubicBezTo>
                    <a:pt x="111" y="671"/>
                    <a:pt x="112" y="694"/>
                    <a:pt x="116" y="718"/>
                  </a:cubicBezTo>
                  <a:lnTo>
                    <a:pt x="0" y="830"/>
                  </a:lnTo>
                  <a:lnTo>
                    <a:pt x="162" y="1111"/>
                  </a:lnTo>
                  <a:lnTo>
                    <a:pt x="317" y="1066"/>
                  </a:lnTo>
                  <a:cubicBezTo>
                    <a:pt x="336" y="1081"/>
                    <a:pt x="356" y="1095"/>
                    <a:pt x="377" y="1107"/>
                  </a:cubicBezTo>
                  <a:cubicBezTo>
                    <a:pt x="397" y="1119"/>
                    <a:pt x="418" y="1129"/>
                    <a:pt x="440" y="1138"/>
                  </a:cubicBezTo>
                  <a:lnTo>
                    <a:pt x="479" y="1294"/>
                  </a:lnTo>
                  <a:lnTo>
                    <a:pt x="804" y="1294"/>
                  </a:lnTo>
                  <a:lnTo>
                    <a:pt x="843" y="1138"/>
                  </a:lnTo>
                  <a:cubicBezTo>
                    <a:pt x="865" y="1129"/>
                    <a:pt x="886" y="1119"/>
                    <a:pt x="907" y="1107"/>
                  </a:cubicBezTo>
                  <a:cubicBezTo>
                    <a:pt x="928" y="1095"/>
                    <a:pt x="948" y="1081"/>
                    <a:pt x="967" y="1066"/>
                  </a:cubicBezTo>
                  <a:lnTo>
                    <a:pt x="1121" y="1111"/>
                  </a:lnTo>
                  <a:lnTo>
                    <a:pt x="1283" y="830"/>
                  </a:lnTo>
                  <a:lnTo>
                    <a:pt x="1168" y="718"/>
                  </a:lnTo>
                  <a:cubicBezTo>
                    <a:pt x="1171" y="694"/>
                    <a:pt x="1173" y="671"/>
                    <a:pt x="1173" y="648"/>
                  </a:cubicBezTo>
                  <a:moveTo>
                    <a:pt x="642" y="1026"/>
                  </a:moveTo>
                  <a:cubicBezTo>
                    <a:pt x="433" y="1026"/>
                    <a:pt x="262" y="856"/>
                    <a:pt x="262" y="648"/>
                  </a:cubicBezTo>
                  <a:cubicBezTo>
                    <a:pt x="262" y="439"/>
                    <a:pt x="433" y="268"/>
                    <a:pt x="642" y="268"/>
                  </a:cubicBezTo>
                  <a:cubicBezTo>
                    <a:pt x="851" y="268"/>
                    <a:pt x="1021" y="439"/>
                    <a:pt x="1021" y="648"/>
                  </a:cubicBezTo>
                  <a:cubicBezTo>
                    <a:pt x="1021" y="856"/>
                    <a:pt x="851" y="1026"/>
                    <a:pt x="642" y="102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72" name="Google Shape;672;p50"/>
          <p:cNvGrpSpPr/>
          <p:nvPr/>
        </p:nvGrpSpPr>
        <p:grpSpPr>
          <a:xfrm>
            <a:off x="3978533" y="2598257"/>
            <a:ext cx="376813" cy="375939"/>
            <a:chOff x="3978533" y="2598257"/>
            <a:chExt cx="376813" cy="375939"/>
          </a:xfrm>
        </p:grpSpPr>
        <p:sp>
          <p:nvSpPr>
            <p:cNvPr id="673" name="Google Shape;673;p50"/>
            <p:cNvSpPr/>
            <p:nvPr/>
          </p:nvSpPr>
          <p:spPr>
            <a:xfrm>
              <a:off x="4090645" y="2598257"/>
              <a:ext cx="65229" cy="176467"/>
            </a:xfrm>
            <a:custGeom>
              <a:rect b="b" l="l" r="r" t="t"/>
              <a:pathLst>
                <a:path extrusionOk="0" h="606" w="224">
                  <a:moveTo>
                    <a:pt x="224" y="0"/>
                  </a:moveTo>
                  <a:cubicBezTo>
                    <a:pt x="98" y="18"/>
                    <a:pt x="0" y="127"/>
                    <a:pt x="0" y="259"/>
                  </a:cubicBezTo>
                  <a:lnTo>
                    <a:pt x="0" y="347"/>
                  </a:lnTo>
                  <a:cubicBezTo>
                    <a:pt x="0" y="479"/>
                    <a:pt x="98" y="588"/>
                    <a:pt x="224" y="606"/>
                  </a:cubicBezTo>
                  <a:lnTo>
                    <a:pt x="224"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4" name="Google Shape;674;p50"/>
            <p:cNvSpPr/>
            <p:nvPr/>
          </p:nvSpPr>
          <p:spPr>
            <a:xfrm>
              <a:off x="4178005" y="2598257"/>
              <a:ext cx="65229" cy="176467"/>
            </a:xfrm>
            <a:custGeom>
              <a:rect b="b" l="l" r="r" t="t"/>
              <a:pathLst>
                <a:path extrusionOk="0" h="606" w="224">
                  <a:moveTo>
                    <a:pt x="0" y="606"/>
                  </a:moveTo>
                  <a:cubicBezTo>
                    <a:pt x="126" y="588"/>
                    <a:pt x="224" y="479"/>
                    <a:pt x="224" y="347"/>
                  </a:cubicBezTo>
                  <a:lnTo>
                    <a:pt x="224" y="259"/>
                  </a:lnTo>
                  <a:cubicBezTo>
                    <a:pt x="224" y="127"/>
                    <a:pt x="126" y="18"/>
                    <a:pt x="0" y="0"/>
                  </a:cubicBezTo>
                  <a:lnTo>
                    <a:pt x="0" y="60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5" name="Google Shape;675;p50"/>
            <p:cNvSpPr/>
            <p:nvPr/>
          </p:nvSpPr>
          <p:spPr>
            <a:xfrm>
              <a:off x="4178005" y="2683579"/>
              <a:ext cx="177341" cy="290618"/>
            </a:xfrm>
            <a:custGeom>
              <a:rect b="b" l="l" r="r" t="t"/>
              <a:pathLst>
                <a:path extrusionOk="0" h="998" w="609">
                  <a:moveTo>
                    <a:pt x="538" y="0"/>
                  </a:moveTo>
                  <a:cubicBezTo>
                    <a:pt x="525" y="0"/>
                    <a:pt x="513" y="3"/>
                    <a:pt x="502" y="10"/>
                  </a:cubicBezTo>
                  <a:cubicBezTo>
                    <a:pt x="491" y="16"/>
                    <a:pt x="482" y="25"/>
                    <a:pt x="476" y="36"/>
                  </a:cubicBezTo>
                  <a:cubicBezTo>
                    <a:pt x="470" y="47"/>
                    <a:pt x="467" y="59"/>
                    <a:pt x="467" y="71"/>
                  </a:cubicBezTo>
                  <a:lnTo>
                    <a:pt x="467" y="344"/>
                  </a:lnTo>
                  <a:cubicBezTo>
                    <a:pt x="467" y="345"/>
                    <a:pt x="467" y="345"/>
                    <a:pt x="467" y="345"/>
                  </a:cubicBezTo>
                  <a:cubicBezTo>
                    <a:pt x="467" y="371"/>
                    <a:pt x="460" y="395"/>
                    <a:pt x="447" y="417"/>
                  </a:cubicBezTo>
                  <a:cubicBezTo>
                    <a:pt x="441" y="428"/>
                    <a:pt x="433" y="438"/>
                    <a:pt x="424" y="447"/>
                  </a:cubicBezTo>
                  <a:lnTo>
                    <a:pt x="288" y="583"/>
                  </a:lnTo>
                  <a:lnTo>
                    <a:pt x="235" y="529"/>
                  </a:lnTo>
                  <a:lnTo>
                    <a:pt x="370" y="394"/>
                  </a:lnTo>
                  <a:cubicBezTo>
                    <a:pt x="375" y="389"/>
                    <a:pt x="379" y="384"/>
                    <a:pt x="383" y="378"/>
                  </a:cubicBezTo>
                  <a:cubicBezTo>
                    <a:pt x="389" y="368"/>
                    <a:pt x="392" y="355"/>
                    <a:pt x="392" y="343"/>
                  </a:cubicBezTo>
                  <a:cubicBezTo>
                    <a:pt x="392" y="330"/>
                    <a:pt x="389" y="317"/>
                    <a:pt x="383" y="307"/>
                  </a:cubicBezTo>
                  <a:cubicBezTo>
                    <a:pt x="376" y="296"/>
                    <a:pt x="367" y="287"/>
                    <a:pt x="357" y="281"/>
                  </a:cubicBezTo>
                  <a:cubicBezTo>
                    <a:pt x="346" y="274"/>
                    <a:pt x="333" y="272"/>
                    <a:pt x="321" y="272"/>
                  </a:cubicBezTo>
                  <a:cubicBezTo>
                    <a:pt x="308" y="272"/>
                    <a:pt x="296" y="275"/>
                    <a:pt x="285" y="281"/>
                  </a:cubicBezTo>
                  <a:cubicBezTo>
                    <a:pt x="279" y="285"/>
                    <a:pt x="274" y="289"/>
                    <a:pt x="269" y="294"/>
                  </a:cubicBezTo>
                  <a:lnTo>
                    <a:pt x="0" y="562"/>
                  </a:lnTo>
                  <a:lnTo>
                    <a:pt x="0" y="998"/>
                  </a:lnTo>
                  <a:lnTo>
                    <a:pt x="348" y="998"/>
                  </a:lnTo>
                  <a:lnTo>
                    <a:pt x="348" y="826"/>
                  </a:lnTo>
                  <a:lnTo>
                    <a:pt x="609" y="482"/>
                  </a:lnTo>
                  <a:lnTo>
                    <a:pt x="609" y="71"/>
                  </a:lnTo>
                  <a:lnTo>
                    <a:pt x="609" y="71"/>
                  </a:lnTo>
                  <a:cubicBezTo>
                    <a:pt x="609" y="59"/>
                    <a:pt x="606" y="47"/>
                    <a:pt x="600" y="36"/>
                  </a:cubicBezTo>
                  <a:cubicBezTo>
                    <a:pt x="593" y="25"/>
                    <a:pt x="584" y="16"/>
                    <a:pt x="574" y="10"/>
                  </a:cubicBezTo>
                  <a:cubicBezTo>
                    <a:pt x="563" y="3"/>
                    <a:pt x="550" y="0"/>
                    <a:pt x="538"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6" name="Google Shape;676;p50"/>
            <p:cNvSpPr/>
            <p:nvPr/>
          </p:nvSpPr>
          <p:spPr>
            <a:xfrm>
              <a:off x="3978533" y="2683579"/>
              <a:ext cx="177341" cy="290326"/>
            </a:xfrm>
            <a:custGeom>
              <a:rect b="b" l="l" r="r" t="t"/>
              <a:pathLst>
                <a:path extrusionOk="0" h="997" w="609">
                  <a:moveTo>
                    <a:pt x="239" y="294"/>
                  </a:moveTo>
                  <a:cubicBezTo>
                    <a:pt x="235" y="298"/>
                    <a:pt x="231" y="303"/>
                    <a:pt x="228" y="309"/>
                  </a:cubicBezTo>
                  <a:cubicBezTo>
                    <a:pt x="222" y="320"/>
                    <a:pt x="218" y="331"/>
                    <a:pt x="218" y="344"/>
                  </a:cubicBezTo>
                  <a:cubicBezTo>
                    <a:pt x="218" y="356"/>
                    <a:pt x="222" y="369"/>
                    <a:pt x="228" y="379"/>
                  </a:cubicBezTo>
                  <a:cubicBezTo>
                    <a:pt x="231" y="384"/>
                    <a:pt x="235" y="389"/>
                    <a:pt x="239" y="394"/>
                  </a:cubicBezTo>
                  <a:lnTo>
                    <a:pt x="375" y="529"/>
                  </a:lnTo>
                  <a:lnTo>
                    <a:pt x="321" y="583"/>
                  </a:lnTo>
                  <a:lnTo>
                    <a:pt x="186" y="447"/>
                  </a:lnTo>
                  <a:cubicBezTo>
                    <a:pt x="176" y="438"/>
                    <a:pt x="169" y="428"/>
                    <a:pt x="162" y="417"/>
                  </a:cubicBezTo>
                  <a:cubicBezTo>
                    <a:pt x="149" y="395"/>
                    <a:pt x="142" y="370"/>
                    <a:pt x="142" y="345"/>
                  </a:cubicBezTo>
                  <a:lnTo>
                    <a:pt x="142" y="344"/>
                  </a:lnTo>
                  <a:lnTo>
                    <a:pt x="142" y="71"/>
                  </a:lnTo>
                  <a:cubicBezTo>
                    <a:pt x="142" y="59"/>
                    <a:pt x="139" y="47"/>
                    <a:pt x="133" y="36"/>
                  </a:cubicBezTo>
                  <a:cubicBezTo>
                    <a:pt x="127" y="25"/>
                    <a:pt x="118" y="16"/>
                    <a:pt x="107" y="10"/>
                  </a:cubicBezTo>
                  <a:cubicBezTo>
                    <a:pt x="96" y="3"/>
                    <a:pt x="83" y="0"/>
                    <a:pt x="71" y="0"/>
                  </a:cubicBezTo>
                  <a:cubicBezTo>
                    <a:pt x="58" y="0"/>
                    <a:pt x="45" y="3"/>
                    <a:pt x="35" y="10"/>
                  </a:cubicBezTo>
                  <a:cubicBezTo>
                    <a:pt x="24" y="16"/>
                    <a:pt x="16" y="25"/>
                    <a:pt x="9" y="36"/>
                  </a:cubicBezTo>
                  <a:cubicBezTo>
                    <a:pt x="3" y="47"/>
                    <a:pt x="0" y="59"/>
                    <a:pt x="0" y="71"/>
                  </a:cubicBezTo>
                  <a:lnTo>
                    <a:pt x="0" y="482"/>
                  </a:lnTo>
                  <a:lnTo>
                    <a:pt x="261" y="826"/>
                  </a:lnTo>
                  <a:lnTo>
                    <a:pt x="261" y="997"/>
                  </a:lnTo>
                  <a:lnTo>
                    <a:pt x="609" y="997"/>
                  </a:lnTo>
                  <a:lnTo>
                    <a:pt x="609" y="562"/>
                  </a:lnTo>
                  <a:lnTo>
                    <a:pt x="340" y="294"/>
                  </a:lnTo>
                  <a:cubicBezTo>
                    <a:pt x="336" y="290"/>
                    <a:pt x="331" y="286"/>
                    <a:pt x="325" y="283"/>
                  </a:cubicBezTo>
                  <a:cubicBezTo>
                    <a:pt x="315" y="277"/>
                    <a:pt x="302" y="273"/>
                    <a:pt x="290" y="273"/>
                  </a:cubicBezTo>
                  <a:cubicBezTo>
                    <a:pt x="277" y="273"/>
                    <a:pt x="265" y="277"/>
                    <a:pt x="254" y="283"/>
                  </a:cubicBezTo>
                  <a:cubicBezTo>
                    <a:pt x="249" y="286"/>
                    <a:pt x="244" y="290"/>
                    <a:pt x="239" y="29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77" name="Google Shape;677;p50"/>
          <p:cNvGrpSpPr/>
          <p:nvPr/>
        </p:nvGrpSpPr>
        <p:grpSpPr>
          <a:xfrm>
            <a:off x="3165210" y="2597966"/>
            <a:ext cx="376813" cy="376521"/>
            <a:chOff x="3165210" y="2597966"/>
            <a:chExt cx="376813" cy="376521"/>
          </a:xfrm>
        </p:grpSpPr>
        <p:sp>
          <p:nvSpPr>
            <p:cNvPr id="678" name="Google Shape;678;p50"/>
            <p:cNvSpPr/>
            <p:nvPr/>
          </p:nvSpPr>
          <p:spPr>
            <a:xfrm>
              <a:off x="3336145" y="2664068"/>
              <a:ext cx="34653" cy="34653"/>
            </a:xfrm>
            <a:custGeom>
              <a:rect b="b" l="l" r="r" t="t"/>
              <a:pathLst>
                <a:path extrusionOk="0" h="119" w="119">
                  <a:moveTo>
                    <a:pt x="119" y="59"/>
                  </a:moveTo>
                  <a:lnTo>
                    <a:pt x="119" y="59"/>
                  </a:lnTo>
                  <a:cubicBezTo>
                    <a:pt x="119" y="70"/>
                    <a:pt x="116" y="80"/>
                    <a:pt x="111" y="89"/>
                  </a:cubicBezTo>
                  <a:cubicBezTo>
                    <a:pt x="106" y="98"/>
                    <a:pt x="98" y="106"/>
                    <a:pt x="89" y="111"/>
                  </a:cubicBezTo>
                  <a:cubicBezTo>
                    <a:pt x="79" y="116"/>
                    <a:pt x="70" y="119"/>
                    <a:pt x="60" y="119"/>
                  </a:cubicBezTo>
                  <a:cubicBezTo>
                    <a:pt x="49" y="119"/>
                    <a:pt x="39" y="116"/>
                    <a:pt x="30" y="111"/>
                  </a:cubicBezTo>
                  <a:cubicBezTo>
                    <a:pt x="21" y="106"/>
                    <a:pt x="13" y="98"/>
                    <a:pt x="8" y="89"/>
                  </a:cubicBezTo>
                  <a:cubicBezTo>
                    <a:pt x="3" y="80"/>
                    <a:pt x="0" y="69"/>
                    <a:pt x="0" y="59"/>
                  </a:cubicBezTo>
                  <a:cubicBezTo>
                    <a:pt x="0" y="48"/>
                    <a:pt x="3" y="39"/>
                    <a:pt x="8" y="30"/>
                  </a:cubicBezTo>
                  <a:cubicBezTo>
                    <a:pt x="13" y="21"/>
                    <a:pt x="21" y="13"/>
                    <a:pt x="30" y="8"/>
                  </a:cubicBezTo>
                  <a:cubicBezTo>
                    <a:pt x="39" y="3"/>
                    <a:pt x="49" y="0"/>
                    <a:pt x="60" y="0"/>
                  </a:cubicBezTo>
                  <a:lnTo>
                    <a:pt x="60" y="0"/>
                  </a:lnTo>
                  <a:cubicBezTo>
                    <a:pt x="70" y="0"/>
                    <a:pt x="79" y="3"/>
                    <a:pt x="89" y="8"/>
                  </a:cubicBezTo>
                  <a:cubicBezTo>
                    <a:pt x="98" y="13"/>
                    <a:pt x="106" y="21"/>
                    <a:pt x="111" y="30"/>
                  </a:cubicBezTo>
                  <a:cubicBezTo>
                    <a:pt x="116" y="39"/>
                    <a:pt x="119" y="49"/>
                    <a:pt x="119" y="5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9" name="Google Shape;679;p50"/>
            <p:cNvSpPr/>
            <p:nvPr/>
          </p:nvSpPr>
          <p:spPr>
            <a:xfrm>
              <a:off x="3270042" y="2597966"/>
              <a:ext cx="167149" cy="166858"/>
            </a:xfrm>
            <a:custGeom>
              <a:rect b="b" l="l" r="r" t="t"/>
              <a:pathLst>
                <a:path extrusionOk="0" h="573" w="574">
                  <a:moveTo>
                    <a:pt x="325" y="573"/>
                  </a:moveTo>
                  <a:lnTo>
                    <a:pt x="325" y="494"/>
                  </a:lnTo>
                  <a:cubicBezTo>
                    <a:pt x="348" y="490"/>
                    <a:pt x="371" y="481"/>
                    <a:pt x="392" y="469"/>
                  </a:cubicBezTo>
                  <a:cubicBezTo>
                    <a:pt x="397" y="466"/>
                    <a:pt x="402" y="463"/>
                    <a:pt x="407" y="460"/>
                  </a:cubicBezTo>
                  <a:lnTo>
                    <a:pt x="463" y="516"/>
                  </a:lnTo>
                  <a:lnTo>
                    <a:pt x="517" y="463"/>
                  </a:lnTo>
                  <a:lnTo>
                    <a:pt x="460" y="406"/>
                  </a:lnTo>
                  <a:cubicBezTo>
                    <a:pt x="464" y="402"/>
                    <a:pt x="467" y="397"/>
                    <a:pt x="470" y="392"/>
                  </a:cubicBezTo>
                  <a:cubicBezTo>
                    <a:pt x="482" y="371"/>
                    <a:pt x="490" y="348"/>
                    <a:pt x="494" y="324"/>
                  </a:cubicBezTo>
                  <a:lnTo>
                    <a:pt x="574" y="324"/>
                  </a:lnTo>
                  <a:lnTo>
                    <a:pt x="574" y="248"/>
                  </a:lnTo>
                  <a:lnTo>
                    <a:pt x="494" y="248"/>
                  </a:lnTo>
                  <a:cubicBezTo>
                    <a:pt x="490" y="225"/>
                    <a:pt x="482" y="202"/>
                    <a:pt x="470" y="181"/>
                  </a:cubicBezTo>
                  <a:cubicBezTo>
                    <a:pt x="467" y="176"/>
                    <a:pt x="464" y="171"/>
                    <a:pt x="460" y="166"/>
                  </a:cubicBezTo>
                  <a:lnTo>
                    <a:pt x="517" y="110"/>
                  </a:lnTo>
                  <a:lnTo>
                    <a:pt x="463" y="57"/>
                  </a:lnTo>
                  <a:lnTo>
                    <a:pt x="407" y="113"/>
                  </a:lnTo>
                  <a:cubicBezTo>
                    <a:pt x="402" y="110"/>
                    <a:pt x="397" y="106"/>
                    <a:pt x="392" y="104"/>
                  </a:cubicBezTo>
                  <a:cubicBezTo>
                    <a:pt x="371" y="91"/>
                    <a:pt x="348" y="83"/>
                    <a:pt x="325" y="79"/>
                  </a:cubicBezTo>
                  <a:lnTo>
                    <a:pt x="325" y="0"/>
                  </a:lnTo>
                  <a:lnTo>
                    <a:pt x="249" y="0"/>
                  </a:lnTo>
                  <a:lnTo>
                    <a:pt x="249" y="79"/>
                  </a:lnTo>
                  <a:cubicBezTo>
                    <a:pt x="225" y="83"/>
                    <a:pt x="202" y="91"/>
                    <a:pt x="182" y="104"/>
                  </a:cubicBezTo>
                  <a:cubicBezTo>
                    <a:pt x="177" y="106"/>
                    <a:pt x="172" y="110"/>
                    <a:pt x="167" y="113"/>
                  </a:cubicBezTo>
                  <a:lnTo>
                    <a:pt x="111" y="57"/>
                  </a:lnTo>
                  <a:lnTo>
                    <a:pt x="57" y="110"/>
                  </a:lnTo>
                  <a:lnTo>
                    <a:pt x="113" y="166"/>
                  </a:lnTo>
                  <a:cubicBezTo>
                    <a:pt x="110" y="171"/>
                    <a:pt x="107" y="176"/>
                    <a:pt x="104" y="181"/>
                  </a:cubicBezTo>
                  <a:cubicBezTo>
                    <a:pt x="92" y="202"/>
                    <a:pt x="83" y="225"/>
                    <a:pt x="79" y="248"/>
                  </a:cubicBezTo>
                  <a:lnTo>
                    <a:pt x="0" y="248"/>
                  </a:lnTo>
                  <a:lnTo>
                    <a:pt x="0" y="324"/>
                  </a:lnTo>
                  <a:lnTo>
                    <a:pt x="79" y="324"/>
                  </a:lnTo>
                  <a:cubicBezTo>
                    <a:pt x="83" y="348"/>
                    <a:pt x="92" y="371"/>
                    <a:pt x="104" y="392"/>
                  </a:cubicBezTo>
                  <a:cubicBezTo>
                    <a:pt x="107" y="397"/>
                    <a:pt x="110" y="402"/>
                    <a:pt x="113" y="406"/>
                  </a:cubicBezTo>
                  <a:lnTo>
                    <a:pt x="57" y="463"/>
                  </a:lnTo>
                  <a:lnTo>
                    <a:pt x="111" y="516"/>
                  </a:lnTo>
                  <a:lnTo>
                    <a:pt x="167" y="460"/>
                  </a:lnTo>
                  <a:cubicBezTo>
                    <a:pt x="172" y="463"/>
                    <a:pt x="177" y="466"/>
                    <a:pt x="182" y="469"/>
                  </a:cubicBezTo>
                  <a:cubicBezTo>
                    <a:pt x="202" y="481"/>
                    <a:pt x="225" y="490"/>
                    <a:pt x="249" y="494"/>
                  </a:cubicBezTo>
                  <a:lnTo>
                    <a:pt x="249" y="573"/>
                  </a:lnTo>
                  <a:lnTo>
                    <a:pt x="325" y="573"/>
                  </a:lnTo>
                  <a:moveTo>
                    <a:pt x="287" y="422"/>
                  </a:moveTo>
                  <a:lnTo>
                    <a:pt x="287" y="422"/>
                  </a:lnTo>
                  <a:cubicBezTo>
                    <a:pt x="263" y="422"/>
                    <a:pt x="239" y="415"/>
                    <a:pt x="219" y="404"/>
                  </a:cubicBezTo>
                  <a:cubicBezTo>
                    <a:pt x="198" y="392"/>
                    <a:pt x="181" y="375"/>
                    <a:pt x="170" y="354"/>
                  </a:cubicBezTo>
                  <a:cubicBezTo>
                    <a:pt x="158" y="333"/>
                    <a:pt x="151" y="309"/>
                    <a:pt x="151" y="286"/>
                  </a:cubicBezTo>
                  <a:cubicBezTo>
                    <a:pt x="151" y="262"/>
                    <a:pt x="158" y="239"/>
                    <a:pt x="170" y="219"/>
                  </a:cubicBezTo>
                  <a:cubicBezTo>
                    <a:pt x="181" y="198"/>
                    <a:pt x="198" y="181"/>
                    <a:pt x="219" y="169"/>
                  </a:cubicBezTo>
                  <a:cubicBezTo>
                    <a:pt x="239" y="157"/>
                    <a:pt x="263" y="151"/>
                    <a:pt x="287" y="151"/>
                  </a:cubicBezTo>
                  <a:cubicBezTo>
                    <a:pt x="310" y="151"/>
                    <a:pt x="333" y="157"/>
                    <a:pt x="354" y="169"/>
                  </a:cubicBezTo>
                  <a:cubicBezTo>
                    <a:pt x="374" y="181"/>
                    <a:pt x="392" y="198"/>
                    <a:pt x="404" y="219"/>
                  </a:cubicBezTo>
                  <a:cubicBezTo>
                    <a:pt x="416" y="239"/>
                    <a:pt x="422" y="263"/>
                    <a:pt x="422" y="286"/>
                  </a:cubicBezTo>
                  <a:lnTo>
                    <a:pt x="422" y="286"/>
                  </a:lnTo>
                  <a:cubicBezTo>
                    <a:pt x="422" y="310"/>
                    <a:pt x="416" y="333"/>
                    <a:pt x="404" y="354"/>
                  </a:cubicBezTo>
                  <a:cubicBezTo>
                    <a:pt x="392" y="375"/>
                    <a:pt x="375" y="392"/>
                    <a:pt x="354" y="403"/>
                  </a:cubicBezTo>
                  <a:cubicBezTo>
                    <a:pt x="334" y="415"/>
                    <a:pt x="310" y="422"/>
                    <a:pt x="287" y="42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0" name="Google Shape;680;p50"/>
            <p:cNvSpPr/>
            <p:nvPr/>
          </p:nvSpPr>
          <p:spPr>
            <a:xfrm>
              <a:off x="3364682" y="2683870"/>
              <a:ext cx="177341" cy="290618"/>
            </a:xfrm>
            <a:custGeom>
              <a:rect b="b" l="l" r="r" t="t"/>
              <a:pathLst>
                <a:path extrusionOk="0" h="998" w="609">
                  <a:moveTo>
                    <a:pt x="538" y="0"/>
                  </a:moveTo>
                  <a:cubicBezTo>
                    <a:pt x="525" y="0"/>
                    <a:pt x="513" y="4"/>
                    <a:pt x="502" y="10"/>
                  </a:cubicBezTo>
                  <a:cubicBezTo>
                    <a:pt x="491" y="16"/>
                    <a:pt x="482" y="25"/>
                    <a:pt x="476" y="36"/>
                  </a:cubicBezTo>
                  <a:cubicBezTo>
                    <a:pt x="470" y="47"/>
                    <a:pt x="466" y="59"/>
                    <a:pt x="466" y="72"/>
                  </a:cubicBezTo>
                  <a:lnTo>
                    <a:pt x="466" y="345"/>
                  </a:lnTo>
                  <a:lnTo>
                    <a:pt x="466" y="345"/>
                  </a:lnTo>
                  <a:cubicBezTo>
                    <a:pt x="466" y="370"/>
                    <a:pt x="460" y="395"/>
                    <a:pt x="447" y="417"/>
                  </a:cubicBezTo>
                  <a:cubicBezTo>
                    <a:pt x="440" y="429"/>
                    <a:pt x="432" y="439"/>
                    <a:pt x="423" y="448"/>
                  </a:cubicBezTo>
                  <a:lnTo>
                    <a:pt x="288" y="583"/>
                  </a:lnTo>
                  <a:lnTo>
                    <a:pt x="234" y="530"/>
                  </a:lnTo>
                  <a:lnTo>
                    <a:pt x="370" y="394"/>
                  </a:lnTo>
                  <a:cubicBezTo>
                    <a:pt x="374" y="390"/>
                    <a:pt x="379" y="384"/>
                    <a:pt x="382" y="378"/>
                  </a:cubicBezTo>
                  <a:cubicBezTo>
                    <a:pt x="388" y="369"/>
                    <a:pt x="392" y="356"/>
                    <a:pt x="392" y="344"/>
                  </a:cubicBezTo>
                  <a:cubicBezTo>
                    <a:pt x="392" y="331"/>
                    <a:pt x="388" y="319"/>
                    <a:pt x="382" y="308"/>
                  </a:cubicBezTo>
                  <a:cubicBezTo>
                    <a:pt x="376" y="297"/>
                    <a:pt x="367" y="288"/>
                    <a:pt x="356" y="282"/>
                  </a:cubicBezTo>
                  <a:cubicBezTo>
                    <a:pt x="345" y="276"/>
                    <a:pt x="332" y="273"/>
                    <a:pt x="320" y="273"/>
                  </a:cubicBezTo>
                  <a:cubicBezTo>
                    <a:pt x="307" y="273"/>
                    <a:pt x="295" y="276"/>
                    <a:pt x="285" y="282"/>
                  </a:cubicBezTo>
                  <a:cubicBezTo>
                    <a:pt x="279" y="285"/>
                    <a:pt x="273" y="290"/>
                    <a:pt x="269" y="294"/>
                  </a:cubicBezTo>
                  <a:lnTo>
                    <a:pt x="0" y="563"/>
                  </a:lnTo>
                  <a:lnTo>
                    <a:pt x="0" y="998"/>
                  </a:lnTo>
                  <a:lnTo>
                    <a:pt x="348" y="998"/>
                  </a:lnTo>
                  <a:lnTo>
                    <a:pt x="348" y="827"/>
                  </a:lnTo>
                  <a:lnTo>
                    <a:pt x="609" y="483"/>
                  </a:lnTo>
                  <a:lnTo>
                    <a:pt x="609" y="72"/>
                  </a:lnTo>
                  <a:cubicBezTo>
                    <a:pt x="609" y="59"/>
                    <a:pt x="605" y="47"/>
                    <a:pt x="599" y="36"/>
                  </a:cubicBezTo>
                  <a:cubicBezTo>
                    <a:pt x="592" y="25"/>
                    <a:pt x="583" y="16"/>
                    <a:pt x="573" y="10"/>
                  </a:cubicBezTo>
                  <a:cubicBezTo>
                    <a:pt x="562" y="4"/>
                    <a:pt x="550" y="0"/>
                    <a:pt x="538"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1" name="Google Shape;681;p50"/>
            <p:cNvSpPr/>
            <p:nvPr/>
          </p:nvSpPr>
          <p:spPr>
            <a:xfrm>
              <a:off x="3165210" y="2683579"/>
              <a:ext cx="177341" cy="290909"/>
            </a:xfrm>
            <a:custGeom>
              <a:rect b="b" l="l" r="r" t="t"/>
              <a:pathLst>
                <a:path extrusionOk="0" h="999" w="609">
                  <a:moveTo>
                    <a:pt x="239" y="295"/>
                  </a:moveTo>
                  <a:lnTo>
                    <a:pt x="239" y="295"/>
                  </a:lnTo>
                  <a:cubicBezTo>
                    <a:pt x="235" y="300"/>
                    <a:pt x="231" y="304"/>
                    <a:pt x="228" y="310"/>
                  </a:cubicBezTo>
                  <a:cubicBezTo>
                    <a:pt x="222" y="320"/>
                    <a:pt x="218" y="333"/>
                    <a:pt x="218" y="346"/>
                  </a:cubicBezTo>
                  <a:cubicBezTo>
                    <a:pt x="218" y="358"/>
                    <a:pt x="222" y="370"/>
                    <a:pt x="228" y="380"/>
                  </a:cubicBezTo>
                  <a:cubicBezTo>
                    <a:pt x="231" y="386"/>
                    <a:pt x="235" y="391"/>
                    <a:pt x="239" y="395"/>
                  </a:cubicBezTo>
                  <a:lnTo>
                    <a:pt x="374" y="531"/>
                  </a:lnTo>
                  <a:lnTo>
                    <a:pt x="321" y="584"/>
                  </a:lnTo>
                  <a:lnTo>
                    <a:pt x="185" y="449"/>
                  </a:lnTo>
                  <a:lnTo>
                    <a:pt x="185" y="449"/>
                  </a:lnTo>
                  <a:cubicBezTo>
                    <a:pt x="176" y="440"/>
                    <a:pt x="168" y="429"/>
                    <a:pt x="162" y="418"/>
                  </a:cubicBezTo>
                  <a:cubicBezTo>
                    <a:pt x="149" y="396"/>
                    <a:pt x="142" y="371"/>
                    <a:pt x="142" y="346"/>
                  </a:cubicBezTo>
                  <a:lnTo>
                    <a:pt x="142" y="346"/>
                  </a:lnTo>
                  <a:lnTo>
                    <a:pt x="142" y="73"/>
                  </a:lnTo>
                  <a:lnTo>
                    <a:pt x="142" y="73"/>
                  </a:lnTo>
                  <a:cubicBezTo>
                    <a:pt x="142" y="72"/>
                    <a:pt x="142" y="72"/>
                    <a:pt x="142" y="72"/>
                  </a:cubicBezTo>
                  <a:cubicBezTo>
                    <a:pt x="142" y="59"/>
                    <a:pt x="139" y="47"/>
                    <a:pt x="133" y="36"/>
                  </a:cubicBezTo>
                  <a:cubicBezTo>
                    <a:pt x="127" y="25"/>
                    <a:pt x="117" y="16"/>
                    <a:pt x="107" y="10"/>
                  </a:cubicBezTo>
                  <a:cubicBezTo>
                    <a:pt x="96" y="4"/>
                    <a:pt x="84" y="0"/>
                    <a:pt x="71" y="0"/>
                  </a:cubicBezTo>
                  <a:cubicBezTo>
                    <a:pt x="58" y="0"/>
                    <a:pt x="46" y="4"/>
                    <a:pt x="35" y="10"/>
                  </a:cubicBezTo>
                  <a:cubicBezTo>
                    <a:pt x="24" y="16"/>
                    <a:pt x="15" y="25"/>
                    <a:pt x="9" y="36"/>
                  </a:cubicBezTo>
                  <a:cubicBezTo>
                    <a:pt x="3" y="47"/>
                    <a:pt x="0" y="59"/>
                    <a:pt x="0" y="72"/>
                  </a:cubicBezTo>
                  <a:lnTo>
                    <a:pt x="0" y="73"/>
                  </a:lnTo>
                  <a:lnTo>
                    <a:pt x="0" y="484"/>
                  </a:lnTo>
                  <a:lnTo>
                    <a:pt x="261" y="828"/>
                  </a:lnTo>
                  <a:lnTo>
                    <a:pt x="261" y="999"/>
                  </a:lnTo>
                  <a:lnTo>
                    <a:pt x="609" y="999"/>
                  </a:lnTo>
                  <a:lnTo>
                    <a:pt x="609" y="563"/>
                  </a:lnTo>
                  <a:lnTo>
                    <a:pt x="340" y="295"/>
                  </a:lnTo>
                  <a:lnTo>
                    <a:pt x="340" y="295"/>
                  </a:lnTo>
                  <a:cubicBezTo>
                    <a:pt x="335" y="291"/>
                    <a:pt x="330" y="286"/>
                    <a:pt x="325" y="284"/>
                  </a:cubicBezTo>
                  <a:cubicBezTo>
                    <a:pt x="314" y="277"/>
                    <a:pt x="301" y="275"/>
                    <a:pt x="289" y="275"/>
                  </a:cubicBezTo>
                  <a:cubicBezTo>
                    <a:pt x="276" y="275"/>
                    <a:pt x="265" y="278"/>
                    <a:pt x="254" y="284"/>
                  </a:cubicBezTo>
                  <a:cubicBezTo>
                    <a:pt x="248" y="287"/>
                    <a:pt x="243" y="291"/>
                    <a:pt x="239" y="29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82" name="Google Shape;682;p50"/>
          <p:cNvGrpSpPr/>
          <p:nvPr/>
        </p:nvGrpSpPr>
        <p:grpSpPr>
          <a:xfrm>
            <a:off x="2374892" y="2597675"/>
            <a:ext cx="329347" cy="376813"/>
            <a:chOff x="2374892" y="2597675"/>
            <a:chExt cx="329347" cy="376813"/>
          </a:xfrm>
        </p:grpSpPr>
        <p:sp>
          <p:nvSpPr>
            <p:cNvPr id="683" name="Google Shape;683;p50"/>
            <p:cNvSpPr/>
            <p:nvPr/>
          </p:nvSpPr>
          <p:spPr>
            <a:xfrm>
              <a:off x="2440995" y="2676881"/>
              <a:ext cx="155501" cy="85322"/>
            </a:xfrm>
            <a:custGeom>
              <a:rect b="b" l="l" r="r" t="t"/>
              <a:pathLst>
                <a:path extrusionOk="0" h="293" w="534">
                  <a:moveTo>
                    <a:pt x="534" y="223"/>
                  </a:moveTo>
                  <a:lnTo>
                    <a:pt x="534" y="223"/>
                  </a:lnTo>
                  <a:cubicBezTo>
                    <a:pt x="534" y="210"/>
                    <a:pt x="530" y="198"/>
                    <a:pt x="524" y="188"/>
                  </a:cubicBezTo>
                  <a:cubicBezTo>
                    <a:pt x="518" y="177"/>
                    <a:pt x="509" y="168"/>
                    <a:pt x="499" y="162"/>
                  </a:cubicBezTo>
                  <a:cubicBezTo>
                    <a:pt x="490" y="157"/>
                    <a:pt x="481" y="154"/>
                    <a:pt x="472" y="153"/>
                  </a:cubicBezTo>
                  <a:lnTo>
                    <a:pt x="438" y="149"/>
                  </a:lnTo>
                  <a:lnTo>
                    <a:pt x="438" y="114"/>
                  </a:lnTo>
                  <a:cubicBezTo>
                    <a:pt x="438" y="94"/>
                    <a:pt x="433" y="75"/>
                    <a:pt x="423" y="57"/>
                  </a:cubicBezTo>
                  <a:cubicBezTo>
                    <a:pt x="413" y="40"/>
                    <a:pt x="398" y="26"/>
                    <a:pt x="381" y="16"/>
                  </a:cubicBezTo>
                  <a:cubicBezTo>
                    <a:pt x="364" y="6"/>
                    <a:pt x="344" y="0"/>
                    <a:pt x="324" y="0"/>
                  </a:cubicBezTo>
                  <a:cubicBezTo>
                    <a:pt x="304" y="0"/>
                    <a:pt x="284" y="6"/>
                    <a:pt x="267" y="16"/>
                  </a:cubicBezTo>
                  <a:cubicBezTo>
                    <a:pt x="257" y="21"/>
                    <a:pt x="249" y="28"/>
                    <a:pt x="241" y="35"/>
                  </a:cubicBezTo>
                  <a:lnTo>
                    <a:pt x="224" y="54"/>
                  </a:lnTo>
                  <a:lnTo>
                    <a:pt x="200" y="44"/>
                  </a:lnTo>
                  <a:cubicBezTo>
                    <a:pt x="191" y="41"/>
                    <a:pt x="181" y="39"/>
                    <a:pt x="172" y="39"/>
                  </a:cubicBezTo>
                  <a:cubicBezTo>
                    <a:pt x="158" y="39"/>
                    <a:pt x="145" y="42"/>
                    <a:pt x="134" y="49"/>
                  </a:cubicBezTo>
                  <a:cubicBezTo>
                    <a:pt x="122" y="56"/>
                    <a:pt x="112" y="65"/>
                    <a:pt x="106" y="77"/>
                  </a:cubicBezTo>
                  <a:cubicBezTo>
                    <a:pt x="99" y="88"/>
                    <a:pt x="96" y="101"/>
                    <a:pt x="96" y="114"/>
                  </a:cubicBezTo>
                  <a:lnTo>
                    <a:pt x="96" y="115"/>
                  </a:lnTo>
                  <a:lnTo>
                    <a:pt x="96" y="149"/>
                  </a:lnTo>
                  <a:lnTo>
                    <a:pt x="62" y="153"/>
                  </a:lnTo>
                  <a:cubicBezTo>
                    <a:pt x="53" y="154"/>
                    <a:pt x="43" y="157"/>
                    <a:pt x="35" y="162"/>
                  </a:cubicBezTo>
                  <a:cubicBezTo>
                    <a:pt x="24" y="168"/>
                    <a:pt x="15" y="177"/>
                    <a:pt x="9" y="188"/>
                  </a:cubicBezTo>
                  <a:cubicBezTo>
                    <a:pt x="2" y="198"/>
                    <a:pt x="0" y="210"/>
                    <a:pt x="0" y="223"/>
                  </a:cubicBezTo>
                  <a:cubicBezTo>
                    <a:pt x="0" y="235"/>
                    <a:pt x="2" y="247"/>
                    <a:pt x="9" y="258"/>
                  </a:cubicBezTo>
                  <a:cubicBezTo>
                    <a:pt x="15" y="268"/>
                    <a:pt x="24" y="276"/>
                    <a:pt x="35" y="283"/>
                  </a:cubicBezTo>
                  <a:cubicBezTo>
                    <a:pt x="46" y="289"/>
                    <a:pt x="58" y="293"/>
                    <a:pt x="70" y="293"/>
                  </a:cubicBezTo>
                  <a:lnTo>
                    <a:pt x="70" y="293"/>
                  </a:lnTo>
                  <a:lnTo>
                    <a:pt x="463" y="293"/>
                  </a:lnTo>
                  <a:cubicBezTo>
                    <a:pt x="476" y="293"/>
                    <a:pt x="488" y="290"/>
                    <a:pt x="499" y="283"/>
                  </a:cubicBezTo>
                  <a:cubicBezTo>
                    <a:pt x="509" y="277"/>
                    <a:pt x="518" y="268"/>
                    <a:pt x="524" y="258"/>
                  </a:cubicBezTo>
                  <a:cubicBezTo>
                    <a:pt x="530" y="247"/>
                    <a:pt x="534" y="235"/>
                    <a:pt x="534" y="22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4" name="Google Shape;684;p50"/>
            <p:cNvSpPr/>
            <p:nvPr/>
          </p:nvSpPr>
          <p:spPr>
            <a:xfrm>
              <a:off x="2374892" y="2597675"/>
              <a:ext cx="329347" cy="376813"/>
            </a:xfrm>
            <a:custGeom>
              <a:rect b="b" l="l" r="r" t="t"/>
              <a:pathLst>
                <a:path extrusionOk="0" h="1294" w="1131">
                  <a:moveTo>
                    <a:pt x="988" y="488"/>
                  </a:moveTo>
                  <a:cubicBezTo>
                    <a:pt x="984" y="219"/>
                    <a:pt x="764" y="0"/>
                    <a:pt x="494" y="0"/>
                  </a:cubicBezTo>
                  <a:cubicBezTo>
                    <a:pt x="221" y="0"/>
                    <a:pt x="0" y="222"/>
                    <a:pt x="0" y="495"/>
                  </a:cubicBezTo>
                  <a:cubicBezTo>
                    <a:pt x="0" y="581"/>
                    <a:pt x="22" y="666"/>
                    <a:pt x="66" y="741"/>
                  </a:cubicBezTo>
                  <a:cubicBezTo>
                    <a:pt x="89" y="781"/>
                    <a:pt x="118" y="818"/>
                    <a:pt x="152" y="851"/>
                  </a:cubicBezTo>
                  <a:lnTo>
                    <a:pt x="152" y="1294"/>
                  </a:lnTo>
                  <a:lnTo>
                    <a:pt x="760" y="1294"/>
                  </a:lnTo>
                  <a:lnTo>
                    <a:pt x="760" y="1066"/>
                  </a:lnTo>
                  <a:lnTo>
                    <a:pt x="988" y="1066"/>
                  </a:lnTo>
                  <a:lnTo>
                    <a:pt x="988" y="881"/>
                  </a:lnTo>
                  <a:lnTo>
                    <a:pt x="1131" y="881"/>
                  </a:lnTo>
                  <a:lnTo>
                    <a:pt x="988" y="488"/>
                  </a:lnTo>
                  <a:moveTo>
                    <a:pt x="297" y="641"/>
                  </a:moveTo>
                  <a:lnTo>
                    <a:pt x="297" y="641"/>
                  </a:lnTo>
                  <a:cubicBezTo>
                    <a:pt x="272" y="641"/>
                    <a:pt x="246" y="634"/>
                    <a:pt x="224" y="621"/>
                  </a:cubicBezTo>
                  <a:cubicBezTo>
                    <a:pt x="202" y="608"/>
                    <a:pt x="184" y="590"/>
                    <a:pt x="171" y="568"/>
                  </a:cubicBezTo>
                  <a:cubicBezTo>
                    <a:pt x="158" y="545"/>
                    <a:pt x="151" y="520"/>
                    <a:pt x="151" y="495"/>
                  </a:cubicBezTo>
                  <a:cubicBezTo>
                    <a:pt x="151" y="469"/>
                    <a:pt x="158" y="444"/>
                    <a:pt x="171" y="422"/>
                  </a:cubicBezTo>
                  <a:cubicBezTo>
                    <a:pt x="184" y="399"/>
                    <a:pt x="202" y="381"/>
                    <a:pt x="224" y="368"/>
                  </a:cubicBezTo>
                  <a:cubicBezTo>
                    <a:pt x="232" y="364"/>
                    <a:pt x="241" y="360"/>
                    <a:pt x="250" y="357"/>
                  </a:cubicBezTo>
                  <a:cubicBezTo>
                    <a:pt x="253" y="341"/>
                    <a:pt x="259" y="325"/>
                    <a:pt x="267" y="311"/>
                  </a:cubicBezTo>
                  <a:cubicBezTo>
                    <a:pt x="280" y="288"/>
                    <a:pt x="300" y="268"/>
                    <a:pt x="323" y="255"/>
                  </a:cubicBezTo>
                  <a:cubicBezTo>
                    <a:pt x="346" y="241"/>
                    <a:pt x="372" y="235"/>
                    <a:pt x="399" y="235"/>
                  </a:cubicBezTo>
                  <a:cubicBezTo>
                    <a:pt x="410" y="235"/>
                    <a:pt x="421" y="236"/>
                    <a:pt x="431" y="238"/>
                  </a:cubicBezTo>
                  <a:cubicBezTo>
                    <a:pt x="439" y="232"/>
                    <a:pt x="447" y="227"/>
                    <a:pt x="456" y="222"/>
                  </a:cubicBezTo>
                  <a:cubicBezTo>
                    <a:pt x="484" y="205"/>
                    <a:pt x="517" y="196"/>
                    <a:pt x="550" y="196"/>
                  </a:cubicBezTo>
                  <a:lnTo>
                    <a:pt x="551" y="196"/>
                  </a:lnTo>
                  <a:cubicBezTo>
                    <a:pt x="584" y="196"/>
                    <a:pt x="617" y="205"/>
                    <a:pt x="646" y="222"/>
                  </a:cubicBezTo>
                  <a:cubicBezTo>
                    <a:pt x="675" y="239"/>
                    <a:pt x="699" y="263"/>
                    <a:pt x="715" y="292"/>
                  </a:cubicBezTo>
                  <a:cubicBezTo>
                    <a:pt x="727" y="312"/>
                    <a:pt x="735" y="334"/>
                    <a:pt x="739" y="357"/>
                  </a:cubicBezTo>
                  <a:cubicBezTo>
                    <a:pt x="747" y="360"/>
                    <a:pt x="755" y="364"/>
                    <a:pt x="763" y="368"/>
                  </a:cubicBezTo>
                  <a:cubicBezTo>
                    <a:pt x="786" y="381"/>
                    <a:pt x="804" y="399"/>
                    <a:pt x="817" y="422"/>
                  </a:cubicBezTo>
                  <a:cubicBezTo>
                    <a:pt x="830" y="444"/>
                    <a:pt x="836" y="469"/>
                    <a:pt x="836" y="495"/>
                  </a:cubicBezTo>
                  <a:cubicBezTo>
                    <a:pt x="836" y="520"/>
                    <a:pt x="830" y="545"/>
                    <a:pt x="817" y="568"/>
                  </a:cubicBezTo>
                  <a:cubicBezTo>
                    <a:pt x="804" y="590"/>
                    <a:pt x="785" y="608"/>
                    <a:pt x="763" y="621"/>
                  </a:cubicBezTo>
                  <a:cubicBezTo>
                    <a:pt x="740" y="634"/>
                    <a:pt x="716" y="641"/>
                    <a:pt x="690" y="641"/>
                  </a:cubicBezTo>
                  <a:lnTo>
                    <a:pt x="690" y="641"/>
                  </a:lnTo>
                  <a:lnTo>
                    <a:pt x="297" y="64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85" name="Google Shape;685;p50"/>
          <p:cNvGrpSpPr/>
          <p:nvPr/>
        </p:nvGrpSpPr>
        <p:grpSpPr>
          <a:xfrm>
            <a:off x="720000" y="2597675"/>
            <a:ext cx="376813" cy="376812"/>
            <a:chOff x="720000" y="2597675"/>
            <a:chExt cx="376813" cy="376812"/>
          </a:xfrm>
        </p:grpSpPr>
        <p:sp>
          <p:nvSpPr>
            <p:cNvPr id="686" name="Google Shape;686;p50"/>
            <p:cNvSpPr/>
            <p:nvPr/>
          </p:nvSpPr>
          <p:spPr>
            <a:xfrm>
              <a:off x="720000" y="2597675"/>
              <a:ext cx="376813" cy="167149"/>
            </a:xfrm>
            <a:custGeom>
              <a:rect b="b" l="l" r="r" t="t"/>
              <a:pathLst>
                <a:path extrusionOk="0" h="574" w="1294">
                  <a:moveTo>
                    <a:pt x="1294" y="0"/>
                  </a:moveTo>
                  <a:lnTo>
                    <a:pt x="0" y="0"/>
                  </a:lnTo>
                  <a:lnTo>
                    <a:pt x="0" y="380"/>
                  </a:lnTo>
                  <a:lnTo>
                    <a:pt x="511" y="380"/>
                  </a:lnTo>
                  <a:lnTo>
                    <a:pt x="705" y="574"/>
                  </a:lnTo>
                  <a:lnTo>
                    <a:pt x="973" y="574"/>
                  </a:lnTo>
                  <a:lnTo>
                    <a:pt x="779" y="380"/>
                  </a:lnTo>
                  <a:lnTo>
                    <a:pt x="1294" y="380"/>
                  </a:lnTo>
                  <a:lnTo>
                    <a:pt x="1294" y="0"/>
                  </a:lnTo>
                  <a:moveTo>
                    <a:pt x="1142" y="152"/>
                  </a:moveTo>
                  <a:lnTo>
                    <a:pt x="1142" y="228"/>
                  </a:lnTo>
                  <a:lnTo>
                    <a:pt x="1066" y="228"/>
                  </a:lnTo>
                  <a:lnTo>
                    <a:pt x="1066" y="152"/>
                  </a:lnTo>
                  <a:lnTo>
                    <a:pt x="1142" y="152"/>
                  </a:lnTo>
                  <a:moveTo>
                    <a:pt x="990" y="152"/>
                  </a:moveTo>
                  <a:lnTo>
                    <a:pt x="990" y="228"/>
                  </a:lnTo>
                  <a:lnTo>
                    <a:pt x="914" y="228"/>
                  </a:lnTo>
                  <a:lnTo>
                    <a:pt x="914" y="152"/>
                  </a:lnTo>
                  <a:lnTo>
                    <a:pt x="990" y="152"/>
                  </a:lnTo>
                  <a:moveTo>
                    <a:pt x="837" y="152"/>
                  </a:moveTo>
                  <a:lnTo>
                    <a:pt x="837" y="228"/>
                  </a:lnTo>
                  <a:lnTo>
                    <a:pt x="762" y="228"/>
                  </a:lnTo>
                  <a:lnTo>
                    <a:pt x="762" y="152"/>
                  </a:lnTo>
                  <a:lnTo>
                    <a:pt x="837" y="152"/>
                  </a:lnTo>
                  <a:moveTo>
                    <a:pt x="305" y="228"/>
                  </a:moveTo>
                  <a:lnTo>
                    <a:pt x="305" y="152"/>
                  </a:lnTo>
                  <a:lnTo>
                    <a:pt x="381" y="152"/>
                  </a:lnTo>
                  <a:lnTo>
                    <a:pt x="381" y="228"/>
                  </a:lnTo>
                  <a:lnTo>
                    <a:pt x="305" y="228"/>
                  </a:lnTo>
                  <a:moveTo>
                    <a:pt x="457" y="228"/>
                  </a:moveTo>
                  <a:lnTo>
                    <a:pt x="457" y="152"/>
                  </a:lnTo>
                  <a:lnTo>
                    <a:pt x="533" y="152"/>
                  </a:lnTo>
                  <a:lnTo>
                    <a:pt x="533" y="228"/>
                  </a:lnTo>
                  <a:lnTo>
                    <a:pt x="457" y="228"/>
                  </a:lnTo>
                  <a:moveTo>
                    <a:pt x="685" y="152"/>
                  </a:moveTo>
                  <a:lnTo>
                    <a:pt x="685" y="228"/>
                  </a:lnTo>
                  <a:lnTo>
                    <a:pt x="609" y="228"/>
                  </a:lnTo>
                  <a:lnTo>
                    <a:pt x="609" y="152"/>
                  </a:lnTo>
                  <a:lnTo>
                    <a:pt x="685" y="152"/>
                  </a:lnTo>
                  <a:moveTo>
                    <a:pt x="228" y="152"/>
                  </a:moveTo>
                  <a:lnTo>
                    <a:pt x="228" y="228"/>
                  </a:lnTo>
                  <a:lnTo>
                    <a:pt x="152" y="228"/>
                  </a:lnTo>
                  <a:lnTo>
                    <a:pt x="152" y="152"/>
                  </a:lnTo>
                  <a:lnTo>
                    <a:pt x="228" y="15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7" name="Google Shape;687;p50"/>
            <p:cNvSpPr/>
            <p:nvPr/>
          </p:nvSpPr>
          <p:spPr>
            <a:xfrm>
              <a:off x="764262" y="2908094"/>
              <a:ext cx="121430" cy="66394"/>
            </a:xfrm>
            <a:custGeom>
              <a:rect b="b" l="l" r="r" t="t"/>
              <a:pathLst>
                <a:path extrusionOk="0" h="228" w="417">
                  <a:moveTo>
                    <a:pt x="0" y="0"/>
                  </a:moveTo>
                  <a:lnTo>
                    <a:pt x="0" y="228"/>
                  </a:lnTo>
                  <a:lnTo>
                    <a:pt x="76" y="228"/>
                  </a:lnTo>
                  <a:lnTo>
                    <a:pt x="76" y="76"/>
                  </a:lnTo>
                  <a:lnTo>
                    <a:pt x="341" y="76"/>
                  </a:lnTo>
                  <a:lnTo>
                    <a:pt x="341" y="228"/>
                  </a:lnTo>
                  <a:lnTo>
                    <a:pt x="417" y="228"/>
                  </a:lnTo>
                  <a:lnTo>
                    <a:pt x="417" y="0"/>
                  </a:lnTo>
                  <a:lnTo>
                    <a:pt x="0" y="0"/>
                  </a:ln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8" name="Google Shape;688;p50"/>
            <p:cNvSpPr/>
            <p:nvPr/>
          </p:nvSpPr>
          <p:spPr>
            <a:xfrm>
              <a:off x="866183" y="2786955"/>
              <a:ext cx="175594" cy="55037"/>
            </a:xfrm>
            <a:custGeom>
              <a:rect b="b" l="l" r="r" t="t"/>
              <a:pathLst>
                <a:path extrusionOk="0" h="189" w="603">
                  <a:moveTo>
                    <a:pt x="508" y="0"/>
                  </a:moveTo>
                  <a:lnTo>
                    <a:pt x="0" y="0"/>
                  </a:lnTo>
                  <a:cubicBezTo>
                    <a:pt x="2" y="3"/>
                    <a:pt x="4" y="7"/>
                    <a:pt x="6" y="10"/>
                  </a:cubicBezTo>
                  <a:cubicBezTo>
                    <a:pt x="21" y="35"/>
                    <a:pt x="29" y="64"/>
                    <a:pt x="29" y="94"/>
                  </a:cubicBezTo>
                  <a:lnTo>
                    <a:pt x="29" y="94"/>
                  </a:lnTo>
                  <a:lnTo>
                    <a:pt x="29" y="189"/>
                  </a:lnTo>
                  <a:lnTo>
                    <a:pt x="508" y="189"/>
                  </a:lnTo>
                  <a:cubicBezTo>
                    <a:pt x="525" y="189"/>
                    <a:pt x="541" y="184"/>
                    <a:pt x="555" y="176"/>
                  </a:cubicBezTo>
                  <a:cubicBezTo>
                    <a:pt x="570" y="168"/>
                    <a:pt x="582" y="156"/>
                    <a:pt x="590" y="141"/>
                  </a:cubicBezTo>
                  <a:cubicBezTo>
                    <a:pt x="598" y="127"/>
                    <a:pt x="603" y="111"/>
                    <a:pt x="603" y="94"/>
                  </a:cubicBezTo>
                  <a:cubicBezTo>
                    <a:pt x="603" y="77"/>
                    <a:pt x="598" y="62"/>
                    <a:pt x="590" y="47"/>
                  </a:cubicBezTo>
                  <a:cubicBezTo>
                    <a:pt x="582" y="33"/>
                    <a:pt x="570" y="20"/>
                    <a:pt x="555" y="13"/>
                  </a:cubicBezTo>
                  <a:cubicBezTo>
                    <a:pt x="541" y="5"/>
                    <a:pt x="525" y="0"/>
                    <a:pt x="508" y="0"/>
                  </a:cubicBezTo>
                  <a:close/>
                </a:path>
              </a:pathLst>
            </a:custGeom>
            <a:solidFill>
              <a:schemeClr val="dk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9" name="Google Shape;689;p50"/>
            <p:cNvSpPr/>
            <p:nvPr/>
          </p:nvSpPr>
          <p:spPr>
            <a:xfrm>
              <a:off x="797168" y="2786955"/>
              <a:ext cx="55328" cy="99008"/>
            </a:xfrm>
            <a:custGeom>
              <a:rect b="b" l="l" r="r" t="t"/>
              <a:pathLst>
                <a:path extrusionOk="0" h="340" w="190">
                  <a:moveTo>
                    <a:pt x="190" y="94"/>
                  </a:moveTo>
                  <a:lnTo>
                    <a:pt x="190" y="94"/>
                  </a:lnTo>
                  <a:cubicBezTo>
                    <a:pt x="190" y="77"/>
                    <a:pt x="185" y="62"/>
                    <a:pt x="177" y="47"/>
                  </a:cubicBezTo>
                  <a:cubicBezTo>
                    <a:pt x="168" y="33"/>
                    <a:pt x="157" y="21"/>
                    <a:pt x="143" y="13"/>
                  </a:cubicBezTo>
                  <a:cubicBezTo>
                    <a:pt x="128" y="5"/>
                    <a:pt x="111" y="0"/>
                    <a:pt x="95" y="0"/>
                  </a:cubicBezTo>
                  <a:cubicBezTo>
                    <a:pt x="78" y="0"/>
                    <a:pt x="62" y="5"/>
                    <a:pt x="48" y="13"/>
                  </a:cubicBezTo>
                  <a:cubicBezTo>
                    <a:pt x="33" y="21"/>
                    <a:pt x="21" y="33"/>
                    <a:pt x="13" y="47"/>
                  </a:cubicBezTo>
                  <a:cubicBezTo>
                    <a:pt x="5" y="62"/>
                    <a:pt x="0" y="77"/>
                    <a:pt x="0" y="94"/>
                  </a:cubicBezTo>
                  <a:lnTo>
                    <a:pt x="0" y="340"/>
                  </a:lnTo>
                  <a:lnTo>
                    <a:pt x="190" y="340"/>
                  </a:lnTo>
                  <a:lnTo>
                    <a:pt x="190" y="9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90" name="Google Shape;690;p50"/>
          <p:cNvGrpSpPr/>
          <p:nvPr/>
        </p:nvGrpSpPr>
        <p:grpSpPr>
          <a:xfrm>
            <a:off x="1557784" y="2597675"/>
            <a:ext cx="329638" cy="376813"/>
            <a:chOff x="1557784" y="2597675"/>
            <a:chExt cx="329638" cy="376813"/>
          </a:xfrm>
        </p:grpSpPr>
        <p:sp>
          <p:nvSpPr>
            <p:cNvPr id="691" name="Google Shape;691;p50"/>
            <p:cNvSpPr/>
            <p:nvPr/>
          </p:nvSpPr>
          <p:spPr>
            <a:xfrm>
              <a:off x="1635243" y="2676008"/>
              <a:ext cx="55619" cy="104250"/>
            </a:xfrm>
            <a:custGeom>
              <a:rect b="b" l="l" r="r" t="t"/>
              <a:pathLst>
                <a:path extrusionOk="0" h="358" w="191">
                  <a:moveTo>
                    <a:pt x="191" y="210"/>
                  </a:moveTo>
                  <a:lnTo>
                    <a:pt x="191" y="0"/>
                  </a:lnTo>
                  <a:cubicBezTo>
                    <a:pt x="83" y="18"/>
                    <a:pt x="0" y="112"/>
                    <a:pt x="0" y="226"/>
                  </a:cubicBezTo>
                  <a:lnTo>
                    <a:pt x="0" y="226"/>
                  </a:lnTo>
                  <a:cubicBezTo>
                    <a:pt x="0" y="266"/>
                    <a:pt x="10" y="305"/>
                    <a:pt x="30" y="340"/>
                  </a:cubicBezTo>
                  <a:cubicBezTo>
                    <a:pt x="34" y="346"/>
                    <a:pt x="38" y="352"/>
                    <a:pt x="42" y="358"/>
                  </a:cubicBezTo>
                  <a:lnTo>
                    <a:pt x="191" y="21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2" name="Google Shape;692;p50"/>
            <p:cNvSpPr/>
            <p:nvPr/>
          </p:nvSpPr>
          <p:spPr>
            <a:xfrm>
              <a:off x="1712993" y="2676008"/>
              <a:ext cx="54454" cy="54746"/>
            </a:xfrm>
            <a:custGeom>
              <a:rect b="b" l="l" r="r" t="t"/>
              <a:pathLst>
                <a:path extrusionOk="0" h="188" w="187">
                  <a:moveTo>
                    <a:pt x="0" y="188"/>
                  </a:moveTo>
                  <a:lnTo>
                    <a:pt x="187" y="188"/>
                  </a:lnTo>
                  <a:cubicBezTo>
                    <a:pt x="183" y="161"/>
                    <a:pt x="173" y="135"/>
                    <a:pt x="160" y="111"/>
                  </a:cubicBezTo>
                  <a:cubicBezTo>
                    <a:pt x="140" y="77"/>
                    <a:pt x="111" y="48"/>
                    <a:pt x="76" y="27"/>
                  </a:cubicBezTo>
                  <a:cubicBezTo>
                    <a:pt x="52" y="14"/>
                    <a:pt x="26" y="5"/>
                    <a:pt x="0" y="0"/>
                  </a:cubicBezTo>
                  <a:lnTo>
                    <a:pt x="0" y="188"/>
                  </a:lnTo>
                  <a:close/>
                </a:path>
              </a:pathLst>
            </a:custGeom>
            <a:solidFill>
              <a:schemeClr val="dk2"/>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3" name="Google Shape;693;p50"/>
            <p:cNvSpPr/>
            <p:nvPr/>
          </p:nvSpPr>
          <p:spPr>
            <a:xfrm>
              <a:off x="1663198" y="2752884"/>
              <a:ext cx="104250" cy="55328"/>
            </a:xfrm>
            <a:custGeom>
              <a:rect b="b" l="l" r="r" t="t"/>
              <a:pathLst>
                <a:path extrusionOk="0" h="190" w="358">
                  <a:moveTo>
                    <a:pt x="148" y="0"/>
                  </a:moveTo>
                  <a:lnTo>
                    <a:pt x="0" y="147"/>
                  </a:lnTo>
                  <a:cubicBezTo>
                    <a:pt x="6" y="151"/>
                    <a:pt x="12" y="155"/>
                    <a:pt x="19" y="159"/>
                  </a:cubicBezTo>
                  <a:cubicBezTo>
                    <a:pt x="53" y="179"/>
                    <a:pt x="92" y="190"/>
                    <a:pt x="132" y="190"/>
                  </a:cubicBezTo>
                  <a:lnTo>
                    <a:pt x="133" y="190"/>
                  </a:lnTo>
                  <a:cubicBezTo>
                    <a:pt x="246" y="190"/>
                    <a:pt x="340" y="108"/>
                    <a:pt x="358" y="0"/>
                  </a:cubicBezTo>
                  <a:lnTo>
                    <a:pt x="148" y="0"/>
                  </a:lnTo>
                  <a:close/>
                </a:path>
              </a:pathLst>
            </a:custGeom>
            <a:solidFill>
              <a:schemeClr val="dk2"/>
            </a:solidFill>
            <a:ln>
              <a:noFill/>
            </a:ln>
          </p:spPr>
          <p:txBody>
            <a:bodyPr anchorCtr="1" anchor="ctr" bIns="23400" lIns="90000" spcFirstLastPara="1" rIns="90000" wrap="square" tIns="23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4" name="Google Shape;694;p50"/>
            <p:cNvSpPr/>
            <p:nvPr/>
          </p:nvSpPr>
          <p:spPr>
            <a:xfrm>
              <a:off x="1557784" y="2597675"/>
              <a:ext cx="329638" cy="376813"/>
            </a:xfrm>
            <a:custGeom>
              <a:rect b="b" l="l" r="r" t="t"/>
              <a:pathLst>
                <a:path extrusionOk="0" h="1294" w="1132">
                  <a:moveTo>
                    <a:pt x="989" y="488"/>
                  </a:moveTo>
                  <a:cubicBezTo>
                    <a:pt x="985" y="219"/>
                    <a:pt x="765" y="0"/>
                    <a:pt x="495" y="0"/>
                  </a:cubicBezTo>
                  <a:cubicBezTo>
                    <a:pt x="222" y="0"/>
                    <a:pt x="0" y="222"/>
                    <a:pt x="0" y="495"/>
                  </a:cubicBezTo>
                  <a:cubicBezTo>
                    <a:pt x="0" y="581"/>
                    <a:pt x="23" y="666"/>
                    <a:pt x="67" y="741"/>
                  </a:cubicBezTo>
                  <a:cubicBezTo>
                    <a:pt x="90" y="781"/>
                    <a:pt x="119" y="818"/>
                    <a:pt x="153" y="851"/>
                  </a:cubicBezTo>
                  <a:lnTo>
                    <a:pt x="153" y="1294"/>
                  </a:lnTo>
                  <a:lnTo>
                    <a:pt x="761" y="1294"/>
                  </a:lnTo>
                  <a:lnTo>
                    <a:pt x="761" y="1066"/>
                  </a:lnTo>
                  <a:lnTo>
                    <a:pt x="989" y="1066"/>
                  </a:lnTo>
                  <a:lnTo>
                    <a:pt x="989" y="881"/>
                  </a:lnTo>
                  <a:lnTo>
                    <a:pt x="1132" y="881"/>
                  </a:lnTo>
                  <a:lnTo>
                    <a:pt x="989" y="488"/>
                  </a:lnTo>
                  <a:moveTo>
                    <a:pt x="495" y="798"/>
                  </a:moveTo>
                  <a:cubicBezTo>
                    <a:pt x="327" y="798"/>
                    <a:pt x="190" y="663"/>
                    <a:pt x="190" y="495"/>
                  </a:cubicBezTo>
                  <a:cubicBezTo>
                    <a:pt x="190" y="327"/>
                    <a:pt x="327" y="190"/>
                    <a:pt x="495" y="190"/>
                  </a:cubicBezTo>
                  <a:cubicBezTo>
                    <a:pt x="663" y="190"/>
                    <a:pt x="799" y="327"/>
                    <a:pt x="799" y="495"/>
                  </a:cubicBezTo>
                  <a:cubicBezTo>
                    <a:pt x="799" y="663"/>
                    <a:pt x="663" y="798"/>
                    <a:pt x="495" y="79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95" name="Google Shape;695;p50"/>
          <p:cNvGrpSpPr/>
          <p:nvPr/>
        </p:nvGrpSpPr>
        <p:grpSpPr>
          <a:xfrm>
            <a:off x="8047186" y="1997804"/>
            <a:ext cx="376813" cy="377103"/>
            <a:chOff x="8047186" y="1997804"/>
            <a:chExt cx="376813" cy="377103"/>
          </a:xfrm>
        </p:grpSpPr>
        <p:sp>
          <p:nvSpPr>
            <p:cNvPr id="696" name="Google Shape;696;p50"/>
            <p:cNvSpPr/>
            <p:nvPr/>
          </p:nvSpPr>
          <p:spPr>
            <a:xfrm>
              <a:off x="8143573" y="2069148"/>
              <a:ext cx="183747" cy="234416"/>
            </a:xfrm>
            <a:custGeom>
              <a:rect b="b" l="l" r="r" t="t"/>
              <a:pathLst>
                <a:path extrusionOk="0" h="805" w="631">
                  <a:moveTo>
                    <a:pt x="0" y="182"/>
                  </a:moveTo>
                  <a:lnTo>
                    <a:pt x="0" y="623"/>
                  </a:lnTo>
                  <a:lnTo>
                    <a:pt x="316" y="805"/>
                  </a:lnTo>
                  <a:lnTo>
                    <a:pt x="631" y="623"/>
                  </a:lnTo>
                  <a:lnTo>
                    <a:pt x="631" y="182"/>
                  </a:lnTo>
                  <a:lnTo>
                    <a:pt x="316" y="0"/>
                  </a:lnTo>
                  <a:lnTo>
                    <a:pt x="0" y="182"/>
                  </a:lnTo>
                  <a:moveTo>
                    <a:pt x="430" y="251"/>
                  </a:moveTo>
                  <a:lnTo>
                    <a:pt x="505" y="251"/>
                  </a:lnTo>
                  <a:lnTo>
                    <a:pt x="505" y="554"/>
                  </a:lnTo>
                  <a:lnTo>
                    <a:pt x="430" y="554"/>
                  </a:lnTo>
                  <a:lnTo>
                    <a:pt x="430" y="251"/>
                  </a:lnTo>
                  <a:moveTo>
                    <a:pt x="354" y="554"/>
                  </a:moveTo>
                  <a:lnTo>
                    <a:pt x="278" y="554"/>
                  </a:lnTo>
                  <a:lnTo>
                    <a:pt x="278" y="478"/>
                  </a:lnTo>
                  <a:lnTo>
                    <a:pt x="202" y="478"/>
                  </a:lnTo>
                  <a:lnTo>
                    <a:pt x="202" y="554"/>
                  </a:lnTo>
                  <a:lnTo>
                    <a:pt x="126" y="554"/>
                  </a:lnTo>
                  <a:lnTo>
                    <a:pt x="126" y="251"/>
                  </a:lnTo>
                  <a:lnTo>
                    <a:pt x="354" y="251"/>
                  </a:lnTo>
                  <a:lnTo>
                    <a:pt x="354" y="55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7" name="Google Shape;697;p50"/>
            <p:cNvSpPr/>
            <p:nvPr/>
          </p:nvSpPr>
          <p:spPr>
            <a:xfrm>
              <a:off x="8202396" y="2164370"/>
              <a:ext cx="22131" cy="21840"/>
            </a:xfrm>
            <a:custGeom>
              <a:rect b="b" l="l" r="r" t="t"/>
              <a:pathLst>
                <a:path extrusionOk="0" h="75" w="76">
                  <a:moveTo>
                    <a:pt x="0" y="0"/>
                  </a:moveTo>
                  <a:lnTo>
                    <a:pt x="76" y="0"/>
                  </a:lnTo>
                  <a:lnTo>
                    <a:pt x="76"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8" name="Google Shape;698;p50"/>
            <p:cNvSpPr/>
            <p:nvPr/>
          </p:nvSpPr>
          <p:spPr>
            <a:xfrm>
              <a:off x="8349452" y="2153305"/>
              <a:ext cx="74547" cy="21840"/>
            </a:xfrm>
            <a:custGeom>
              <a:rect b="b" l="l" r="r" t="t"/>
              <a:pathLst>
                <a:path extrusionOk="0" h="75" w="256">
                  <a:moveTo>
                    <a:pt x="0" y="0"/>
                  </a:moveTo>
                  <a:lnTo>
                    <a:pt x="256" y="0"/>
                  </a:lnTo>
                  <a:lnTo>
                    <a:pt x="256"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9" name="Google Shape;699;p50"/>
            <p:cNvSpPr/>
            <p:nvPr/>
          </p:nvSpPr>
          <p:spPr>
            <a:xfrm>
              <a:off x="8202396" y="1997804"/>
              <a:ext cx="22131" cy="64938"/>
            </a:xfrm>
            <a:custGeom>
              <a:rect b="b" l="l" r="r" t="t"/>
              <a:pathLst>
                <a:path extrusionOk="0" h="223" w="76">
                  <a:moveTo>
                    <a:pt x="0" y="223"/>
                  </a:moveTo>
                  <a:lnTo>
                    <a:pt x="76" y="179"/>
                  </a:lnTo>
                  <a:lnTo>
                    <a:pt x="76" y="0"/>
                  </a:lnTo>
                  <a:lnTo>
                    <a:pt x="0" y="0"/>
                  </a:lnTo>
                  <a:lnTo>
                    <a:pt x="0" y="223"/>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0" name="Google Shape;700;p50"/>
            <p:cNvSpPr/>
            <p:nvPr/>
          </p:nvSpPr>
          <p:spPr>
            <a:xfrm>
              <a:off x="8349452" y="2197276"/>
              <a:ext cx="74547" cy="22131"/>
            </a:xfrm>
            <a:custGeom>
              <a:rect b="b" l="l" r="r" t="t"/>
              <a:pathLst>
                <a:path extrusionOk="0" h="76" w="256">
                  <a:moveTo>
                    <a:pt x="0" y="0"/>
                  </a:moveTo>
                  <a:lnTo>
                    <a:pt x="256" y="0"/>
                  </a:lnTo>
                  <a:lnTo>
                    <a:pt x="25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1" name="Google Shape;701;p50"/>
            <p:cNvSpPr/>
            <p:nvPr/>
          </p:nvSpPr>
          <p:spPr>
            <a:xfrm>
              <a:off x="8047186" y="2197276"/>
              <a:ext cx="74256" cy="22131"/>
            </a:xfrm>
            <a:custGeom>
              <a:rect b="b" l="l" r="r" t="t"/>
              <a:pathLst>
                <a:path extrusionOk="0" h="76" w="255">
                  <a:moveTo>
                    <a:pt x="0" y="0"/>
                  </a:moveTo>
                  <a:lnTo>
                    <a:pt x="255" y="0"/>
                  </a:lnTo>
                  <a:lnTo>
                    <a:pt x="255"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2" name="Google Shape;702;p50"/>
            <p:cNvSpPr/>
            <p:nvPr/>
          </p:nvSpPr>
          <p:spPr>
            <a:xfrm>
              <a:off x="8047186" y="2153305"/>
              <a:ext cx="74256" cy="21840"/>
            </a:xfrm>
            <a:custGeom>
              <a:rect b="b" l="l" r="r" t="t"/>
              <a:pathLst>
                <a:path extrusionOk="0" h="75" w="255">
                  <a:moveTo>
                    <a:pt x="0" y="0"/>
                  </a:moveTo>
                  <a:lnTo>
                    <a:pt x="255" y="0"/>
                  </a:lnTo>
                  <a:lnTo>
                    <a:pt x="255"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3" name="Google Shape;703;p50"/>
            <p:cNvSpPr/>
            <p:nvPr/>
          </p:nvSpPr>
          <p:spPr>
            <a:xfrm>
              <a:off x="8047186" y="2241538"/>
              <a:ext cx="133078" cy="133370"/>
            </a:xfrm>
            <a:custGeom>
              <a:rect b="b" l="l" r="r" t="t"/>
              <a:pathLst>
                <a:path extrusionOk="0" h="458" w="457">
                  <a:moveTo>
                    <a:pt x="457" y="191"/>
                  </a:moveTo>
                  <a:lnTo>
                    <a:pt x="255" y="74"/>
                  </a:lnTo>
                  <a:lnTo>
                    <a:pt x="255" y="0"/>
                  </a:lnTo>
                  <a:lnTo>
                    <a:pt x="0" y="0"/>
                  </a:lnTo>
                  <a:lnTo>
                    <a:pt x="0" y="458"/>
                  </a:lnTo>
                  <a:lnTo>
                    <a:pt x="457" y="458"/>
                  </a:lnTo>
                  <a:lnTo>
                    <a:pt x="457" y="19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4" name="Google Shape;704;p50"/>
            <p:cNvSpPr/>
            <p:nvPr/>
          </p:nvSpPr>
          <p:spPr>
            <a:xfrm>
              <a:off x="8290629" y="1997804"/>
              <a:ext cx="133370" cy="133370"/>
            </a:xfrm>
            <a:custGeom>
              <a:rect b="b" l="l" r="r" t="t"/>
              <a:pathLst>
                <a:path extrusionOk="0" h="458" w="458">
                  <a:moveTo>
                    <a:pt x="0" y="267"/>
                  </a:moveTo>
                  <a:lnTo>
                    <a:pt x="202" y="383"/>
                  </a:lnTo>
                  <a:lnTo>
                    <a:pt x="202" y="458"/>
                  </a:lnTo>
                  <a:lnTo>
                    <a:pt x="458" y="458"/>
                  </a:lnTo>
                  <a:lnTo>
                    <a:pt x="458" y="0"/>
                  </a:lnTo>
                  <a:lnTo>
                    <a:pt x="0" y="0"/>
                  </a:lnTo>
                  <a:lnTo>
                    <a:pt x="0" y="26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5" name="Google Shape;705;p50"/>
            <p:cNvSpPr/>
            <p:nvPr/>
          </p:nvSpPr>
          <p:spPr>
            <a:xfrm>
              <a:off x="8202396" y="2309970"/>
              <a:ext cx="22131" cy="64938"/>
            </a:xfrm>
            <a:custGeom>
              <a:rect b="b" l="l" r="r" t="t"/>
              <a:pathLst>
                <a:path extrusionOk="0" h="223" w="76">
                  <a:moveTo>
                    <a:pt x="76" y="44"/>
                  </a:moveTo>
                  <a:lnTo>
                    <a:pt x="0" y="0"/>
                  </a:lnTo>
                  <a:lnTo>
                    <a:pt x="0" y="223"/>
                  </a:lnTo>
                  <a:lnTo>
                    <a:pt x="76" y="223"/>
                  </a:lnTo>
                  <a:lnTo>
                    <a:pt x="76" y="44"/>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6" name="Google Shape;706;p50"/>
            <p:cNvSpPr/>
            <p:nvPr/>
          </p:nvSpPr>
          <p:spPr>
            <a:xfrm>
              <a:off x="8290629" y="2241538"/>
              <a:ext cx="133370" cy="133370"/>
            </a:xfrm>
            <a:custGeom>
              <a:rect b="b" l="l" r="r" t="t"/>
              <a:pathLst>
                <a:path extrusionOk="0" h="458" w="458">
                  <a:moveTo>
                    <a:pt x="202" y="0"/>
                  </a:moveTo>
                  <a:lnTo>
                    <a:pt x="202" y="74"/>
                  </a:lnTo>
                  <a:lnTo>
                    <a:pt x="0" y="191"/>
                  </a:lnTo>
                  <a:lnTo>
                    <a:pt x="0" y="458"/>
                  </a:lnTo>
                  <a:lnTo>
                    <a:pt x="458" y="458"/>
                  </a:lnTo>
                  <a:lnTo>
                    <a:pt x="458" y="0"/>
                  </a:lnTo>
                  <a:lnTo>
                    <a:pt x="202"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7" name="Google Shape;707;p50"/>
            <p:cNvSpPr/>
            <p:nvPr/>
          </p:nvSpPr>
          <p:spPr>
            <a:xfrm>
              <a:off x="8246658" y="2309970"/>
              <a:ext cx="22131" cy="64938"/>
            </a:xfrm>
            <a:custGeom>
              <a:rect b="b" l="l" r="r" t="t"/>
              <a:pathLst>
                <a:path extrusionOk="0" h="223" w="76">
                  <a:moveTo>
                    <a:pt x="76" y="0"/>
                  </a:moveTo>
                  <a:lnTo>
                    <a:pt x="0" y="44"/>
                  </a:lnTo>
                  <a:lnTo>
                    <a:pt x="0" y="223"/>
                  </a:lnTo>
                  <a:lnTo>
                    <a:pt x="76" y="223"/>
                  </a:lnTo>
                  <a:lnTo>
                    <a:pt x="76" y="0"/>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8" name="Google Shape;708;p50"/>
            <p:cNvSpPr/>
            <p:nvPr/>
          </p:nvSpPr>
          <p:spPr>
            <a:xfrm>
              <a:off x="8047186" y="1997804"/>
              <a:ext cx="133078" cy="133370"/>
            </a:xfrm>
            <a:custGeom>
              <a:rect b="b" l="l" r="r" t="t"/>
              <a:pathLst>
                <a:path extrusionOk="0" h="458" w="457">
                  <a:moveTo>
                    <a:pt x="255" y="458"/>
                  </a:moveTo>
                  <a:lnTo>
                    <a:pt x="255" y="383"/>
                  </a:lnTo>
                  <a:lnTo>
                    <a:pt x="457" y="267"/>
                  </a:lnTo>
                  <a:lnTo>
                    <a:pt x="457" y="0"/>
                  </a:lnTo>
                  <a:lnTo>
                    <a:pt x="0" y="0"/>
                  </a:lnTo>
                  <a:lnTo>
                    <a:pt x="0" y="458"/>
                  </a:lnTo>
                  <a:lnTo>
                    <a:pt x="255" y="45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9" name="Google Shape;709;p50"/>
            <p:cNvSpPr/>
            <p:nvPr/>
          </p:nvSpPr>
          <p:spPr>
            <a:xfrm>
              <a:off x="8246658" y="1997804"/>
              <a:ext cx="22131" cy="64938"/>
            </a:xfrm>
            <a:custGeom>
              <a:rect b="b" l="l" r="r" t="t"/>
              <a:pathLst>
                <a:path extrusionOk="0" h="223" w="76">
                  <a:moveTo>
                    <a:pt x="0" y="179"/>
                  </a:moveTo>
                  <a:lnTo>
                    <a:pt x="76" y="223"/>
                  </a:lnTo>
                  <a:lnTo>
                    <a:pt x="76" y="0"/>
                  </a:lnTo>
                  <a:lnTo>
                    <a:pt x="0" y="0"/>
                  </a:lnTo>
                  <a:lnTo>
                    <a:pt x="0" y="179"/>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10" name="Google Shape;710;p50"/>
          <p:cNvGrpSpPr/>
          <p:nvPr/>
        </p:nvGrpSpPr>
        <p:grpSpPr>
          <a:xfrm>
            <a:off x="7228912" y="2030710"/>
            <a:ext cx="376813" cy="311002"/>
            <a:chOff x="7228912" y="2030710"/>
            <a:chExt cx="376813" cy="311002"/>
          </a:xfrm>
        </p:grpSpPr>
        <p:sp>
          <p:nvSpPr>
            <p:cNvPr id="711" name="Google Shape;711;p50"/>
            <p:cNvSpPr/>
            <p:nvPr/>
          </p:nvSpPr>
          <p:spPr>
            <a:xfrm>
              <a:off x="7383540" y="2145442"/>
              <a:ext cx="23005" cy="81827"/>
            </a:xfrm>
            <a:custGeom>
              <a:rect b="b" l="l" r="r" t="t"/>
              <a:pathLst>
                <a:path extrusionOk="0" h="281" w="79">
                  <a:moveTo>
                    <a:pt x="79" y="0"/>
                  </a:moveTo>
                  <a:cubicBezTo>
                    <a:pt x="72" y="2"/>
                    <a:pt x="65" y="5"/>
                    <a:pt x="59" y="9"/>
                  </a:cubicBezTo>
                  <a:cubicBezTo>
                    <a:pt x="41" y="19"/>
                    <a:pt x="26" y="34"/>
                    <a:pt x="16" y="52"/>
                  </a:cubicBezTo>
                  <a:cubicBezTo>
                    <a:pt x="6" y="69"/>
                    <a:pt x="0" y="90"/>
                    <a:pt x="0" y="110"/>
                  </a:cubicBezTo>
                  <a:lnTo>
                    <a:pt x="0" y="171"/>
                  </a:lnTo>
                  <a:cubicBezTo>
                    <a:pt x="0" y="191"/>
                    <a:pt x="6" y="211"/>
                    <a:pt x="16" y="229"/>
                  </a:cubicBezTo>
                  <a:cubicBezTo>
                    <a:pt x="26" y="247"/>
                    <a:pt x="41" y="261"/>
                    <a:pt x="59" y="272"/>
                  </a:cubicBezTo>
                  <a:cubicBezTo>
                    <a:pt x="65" y="275"/>
                    <a:pt x="72" y="278"/>
                    <a:pt x="79" y="281"/>
                  </a:cubicBezTo>
                  <a:lnTo>
                    <a:pt x="79"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2" name="Google Shape;712;p50"/>
            <p:cNvSpPr/>
            <p:nvPr/>
          </p:nvSpPr>
          <p:spPr>
            <a:xfrm>
              <a:off x="7428676" y="2145442"/>
              <a:ext cx="22714" cy="81827"/>
            </a:xfrm>
            <a:custGeom>
              <a:rect b="b" l="l" r="r" t="t"/>
              <a:pathLst>
                <a:path extrusionOk="0" h="281" w="78">
                  <a:moveTo>
                    <a:pt x="0" y="281"/>
                  </a:moveTo>
                  <a:cubicBezTo>
                    <a:pt x="7" y="278"/>
                    <a:pt x="13" y="275"/>
                    <a:pt x="20" y="272"/>
                  </a:cubicBezTo>
                  <a:cubicBezTo>
                    <a:pt x="38" y="261"/>
                    <a:pt x="52" y="247"/>
                    <a:pt x="63" y="229"/>
                  </a:cubicBezTo>
                  <a:cubicBezTo>
                    <a:pt x="73" y="211"/>
                    <a:pt x="78" y="191"/>
                    <a:pt x="78" y="171"/>
                  </a:cubicBezTo>
                  <a:lnTo>
                    <a:pt x="78" y="110"/>
                  </a:lnTo>
                  <a:cubicBezTo>
                    <a:pt x="78" y="90"/>
                    <a:pt x="73" y="69"/>
                    <a:pt x="63" y="52"/>
                  </a:cubicBezTo>
                  <a:cubicBezTo>
                    <a:pt x="52" y="34"/>
                    <a:pt x="38" y="19"/>
                    <a:pt x="20" y="9"/>
                  </a:cubicBezTo>
                  <a:cubicBezTo>
                    <a:pt x="13" y="5"/>
                    <a:pt x="7" y="2"/>
                    <a:pt x="0" y="0"/>
                  </a:cubicBezTo>
                  <a:lnTo>
                    <a:pt x="0" y="28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3" name="Google Shape;713;p50"/>
            <p:cNvSpPr/>
            <p:nvPr/>
          </p:nvSpPr>
          <p:spPr>
            <a:xfrm>
              <a:off x="7383540" y="2030710"/>
              <a:ext cx="67850" cy="22131"/>
            </a:xfrm>
            <a:custGeom>
              <a:rect b="b" l="l" r="r" t="t"/>
              <a:pathLst>
                <a:path extrusionOk="0" h="76" w="233">
                  <a:moveTo>
                    <a:pt x="0" y="0"/>
                  </a:moveTo>
                  <a:lnTo>
                    <a:pt x="233" y="0"/>
                  </a:lnTo>
                  <a:lnTo>
                    <a:pt x="233"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4" name="Google Shape;714;p50"/>
            <p:cNvSpPr/>
            <p:nvPr/>
          </p:nvSpPr>
          <p:spPr>
            <a:xfrm>
              <a:off x="7228912" y="2030710"/>
              <a:ext cx="376813" cy="311002"/>
            </a:xfrm>
            <a:custGeom>
              <a:rect b="b" l="l" r="r" t="t"/>
              <a:pathLst>
                <a:path extrusionOk="0" h="1068" w="1294">
                  <a:moveTo>
                    <a:pt x="1294" y="572"/>
                  </a:moveTo>
                  <a:lnTo>
                    <a:pt x="1294" y="496"/>
                  </a:lnTo>
                  <a:lnTo>
                    <a:pt x="992" y="496"/>
                  </a:lnTo>
                  <a:lnTo>
                    <a:pt x="992" y="420"/>
                  </a:lnTo>
                  <a:lnTo>
                    <a:pt x="1219" y="420"/>
                  </a:lnTo>
                  <a:lnTo>
                    <a:pt x="1219" y="344"/>
                  </a:lnTo>
                  <a:lnTo>
                    <a:pt x="992" y="344"/>
                  </a:lnTo>
                  <a:lnTo>
                    <a:pt x="992" y="0"/>
                  </a:lnTo>
                  <a:lnTo>
                    <a:pt x="840" y="0"/>
                  </a:lnTo>
                  <a:lnTo>
                    <a:pt x="840" y="152"/>
                  </a:lnTo>
                  <a:lnTo>
                    <a:pt x="455" y="152"/>
                  </a:lnTo>
                  <a:lnTo>
                    <a:pt x="455" y="0"/>
                  </a:lnTo>
                  <a:lnTo>
                    <a:pt x="304" y="0"/>
                  </a:lnTo>
                  <a:lnTo>
                    <a:pt x="304" y="345"/>
                  </a:lnTo>
                  <a:lnTo>
                    <a:pt x="76" y="345"/>
                  </a:lnTo>
                  <a:lnTo>
                    <a:pt x="76" y="421"/>
                  </a:lnTo>
                  <a:lnTo>
                    <a:pt x="304" y="421"/>
                  </a:lnTo>
                  <a:lnTo>
                    <a:pt x="304" y="496"/>
                  </a:lnTo>
                  <a:lnTo>
                    <a:pt x="0" y="496"/>
                  </a:lnTo>
                  <a:lnTo>
                    <a:pt x="0" y="572"/>
                  </a:lnTo>
                  <a:lnTo>
                    <a:pt x="304" y="572"/>
                  </a:lnTo>
                  <a:lnTo>
                    <a:pt x="304" y="648"/>
                  </a:lnTo>
                  <a:lnTo>
                    <a:pt x="76" y="648"/>
                  </a:lnTo>
                  <a:lnTo>
                    <a:pt x="76" y="724"/>
                  </a:lnTo>
                  <a:lnTo>
                    <a:pt x="304" y="724"/>
                  </a:lnTo>
                  <a:lnTo>
                    <a:pt x="304" y="1068"/>
                  </a:lnTo>
                  <a:lnTo>
                    <a:pt x="992" y="1068"/>
                  </a:lnTo>
                  <a:lnTo>
                    <a:pt x="992" y="724"/>
                  </a:lnTo>
                  <a:lnTo>
                    <a:pt x="1219" y="724"/>
                  </a:lnTo>
                  <a:lnTo>
                    <a:pt x="1219" y="648"/>
                  </a:lnTo>
                  <a:lnTo>
                    <a:pt x="992" y="648"/>
                  </a:lnTo>
                  <a:lnTo>
                    <a:pt x="992" y="572"/>
                  </a:lnTo>
                  <a:lnTo>
                    <a:pt x="1294" y="572"/>
                  </a:lnTo>
                  <a:moveTo>
                    <a:pt x="686" y="992"/>
                  </a:moveTo>
                  <a:lnTo>
                    <a:pt x="610" y="992"/>
                  </a:lnTo>
                  <a:lnTo>
                    <a:pt x="610" y="916"/>
                  </a:lnTo>
                  <a:lnTo>
                    <a:pt x="686" y="916"/>
                  </a:lnTo>
                  <a:lnTo>
                    <a:pt x="686" y="992"/>
                  </a:lnTo>
                  <a:moveTo>
                    <a:pt x="744" y="337"/>
                  </a:moveTo>
                  <a:cubicBezTo>
                    <a:pt x="773" y="354"/>
                    <a:pt x="797" y="379"/>
                    <a:pt x="814" y="408"/>
                  </a:cubicBezTo>
                  <a:cubicBezTo>
                    <a:pt x="831" y="437"/>
                    <a:pt x="840" y="470"/>
                    <a:pt x="840" y="504"/>
                  </a:cubicBezTo>
                  <a:lnTo>
                    <a:pt x="840" y="565"/>
                  </a:lnTo>
                  <a:cubicBezTo>
                    <a:pt x="840" y="565"/>
                    <a:pt x="840" y="566"/>
                    <a:pt x="840" y="567"/>
                  </a:cubicBezTo>
                  <a:cubicBezTo>
                    <a:pt x="840" y="600"/>
                    <a:pt x="831" y="634"/>
                    <a:pt x="814" y="663"/>
                  </a:cubicBezTo>
                  <a:cubicBezTo>
                    <a:pt x="797" y="692"/>
                    <a:pt x="773" y="716"/>
                    <a:pt x="744" y="733"/>
                  </a:cubicBezTo>
                  <a:cubicBezTo>
                    <a:pt x="715" y="750"/>
                    <a:pt x="682" y="759"/>
                    <a:pt x="648" y="759"/>
                  </a:cubicBezTo>
                  <a:cubicBezTo>
                    <a:pt x="615" y="759"/>
                    <a:pt x="582" y="750"/>
                    <a:pt x="552" y="733"/>
                  </a:cubicBezTo>
                  <a:cubicBezTo>
                    <a:pt x="523" y="716"/>
                    <a:pt x="498" y="692"/>
                    <a:pt x="481" y="663"/>
                  </a:cubicBezTo>
                  <a:cubicBezTo>
                    <a:pt x="464" y="634"/>
                    <a:pt x="455" y="600"/>
                    <a:pt x="455" y="567"/>
                  </a:cubicBezTo>
                  <a:cubicBezTo>
                    <a:pt x="455" y="566"/>
                    <a:pt x="455" y="565"/>
                    <a:pt x="455" y="565"/>
                  </a:cubicBezTo>
                  <a:lnTo>
                    <a:pt x="455" y="504"/>
                  </a:lnTo>
                  <a:cubicBezTo>
                    <a:pt x="455" y="470"/>
                    <a:pt x="464" y="437"/>
                    <a:pt x="481" y="408"/>
                  </a:cubicBezTo>
                  <a:cubicBezTo>
                    <a:pt x="498" y="379"/>
                    <a:pt x="522" y="354"/>
                    <a:pt x="552" y="337"/>
                  </a:cubicBezTo>
                  <a:cubicBezTo>
                    <a:pt x="581" y="321"/>
                    <a:pt x="614" y="312"/>
                    <a:pt x="648" y="312"/>
                  </a:cubicBezTo>
                  <a:cubicBezTo>
                    <a:pt x="681" y="312"/>
                    <a:pt x="715" y="321"/>
                    <a:pt x="744" y="33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15" name="Google Shape;715;p50"/>
          <p:cNvGrpSpPr/>
          <p:nvPr/>
        </p:nvGrpSpPr>
        <p:grpSpPr>
          <a:xfrm>
            <a:off x="6456649" y="1997804"/>
            <a:ext cx="310710" cy="377103"/>
            <a:chOff x="6456649" y="1997804"/>
            <a:chExt cx="310710" cy="377103"/>
          </a:xfrm>
        </p:grpSpPr>
        <p:sp>
          <p:nvSpPr>
            <p:cNvPr id="716" name="Google Shape;716;p50"/>
            <p:cNvSpPr/>
            <p:nvPr/>
          </p:nvSpPr>
          <p:spPr>
            <a:xfrm>
              <a:off x="6590019" y="1997804"/>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7" name="Google Shape;717;p50"/>
            <p:cNvSpPr/>
            <p:nvPr/>
          </p:nvSpPr>
          <p:spPr>
            <a:xfrm>
              <a:off x="6545756" y="2019935"/>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8" name="Google Shape;718;p50"/>
            <p:cNvSpPr/>
            <p:nvPr/>
          </p:nvSpPr>
          <p:spPr>
            <a:xfrm>
              <a:off x="6612150" y="2042067"/>
              <a:ext cx="21840" cy="22131"/>
            </a:xfrm>
            <a:custGeom>
              <a:rect b="b" l="l" r="r" t="t"/>
              <a:pathLst>
                <a:path extrusionOk="0" h="76" w="75">
                  <a:moveTo>
                    <a:pt x="0" y="0"/>
                  </a:moveTo>
                  <a:lnTo>
                    <a:pt x="75" y="0"/>
                  </a:lnTo>
                  <a:lnTo>
                    <a:pt x="75"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9" name="Google Shape;719;p50"/>
            <p:cNvSpPr/>
            <p:nvPr/>
          </p:nvSpPr>
          <p:spPr>
            <a:xfrm>
              <a:off x="6656121" y="2019935"/>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0" name="Google Shape;720;p50"/>
            <p:cNvSpPr/>
            <p:nvPr/>
          </p:nvSpPr>
          <p:spPr>
            <a:xfrm>
              <a:off x="6456649" y="2330645"/>
              <a:ext cx="310710" cy="44262"/>
            </a:xfrm>
            <a:custGeom>
              <a:rect b="b" l="l" r="r" t="t"/>
              <a:pathLst>
                <a:path extrusionOk="0" h="152" w="1067">
                  <a:moveTo>
                    <a:pt x="0" y="0"/>
                  </a:moveTo>
                  <a:lnTo>
                    <a:pt x="1067" y="0"/>
                  </a:lnTo>
                  <a:lnTo>
                    <a:pt x="1067" y="152"/>
                  </a:lnTo>
                  <a:lnTo>
                    <a:pt x="0" y="152"/>
                  </a:lnTo>
                  <a:lnTo>
                    <a:pt x="0" y="0"/>
                  </a:ln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1" name="Google Shape;721;p50"/>
            <p:cNvSpPr/>
            <p:nvPr/>
          </p:nvSpPr>
          <p:spPr>
            <a:xfrm>
              <a:off x="6478780" y="2152431"/>
              <a:ext cx="266448" cy="156083"/>
            </a:xfrm>
            <a:custGeom>
              <a:rect b="b" l="l" r="r" t="t"/>
              <a:pathLst>
                <a:path extrusionOk="0" h="536" w="915">
                  <a:moveTo>
                    <a:pt x="915" y="536"/>
                  </a:moveTo>
                  <a:lnTo>
                    <a:pt x="915" y="0"/>
                  </a:lnTo>
                  <a:lnTo>
                    <a:pt x="639" y="0"/>
                  </a:lnTo>
                  <a:lnTo>
                    <a:pt x="590" y="53"/>
                  </a:lnTo>
                  <a:lnTo>
                    <a:pt x="590" y="435"/>
                  </a:lnTo>
                  <a:lnTo>
                    <a:pt x="325" y="329"/>
                  </a:lnTo>
                  <a:lnTo>
                    <a:pt x="325" y="53"/>
                  </a:lnTo>
                  <a:lnTo>
                    <a:pt x="276" y="0"/>
                  </a:lnTo>
                  <a:lnTo>
                    <a:pt x="0" y="0"/>
                  </a:lnTo>
                  <a:lnTo>
                    <a:pt x="0" y="536"/>
                  </a:lnTo>
                  <a:lnTo>
                    <a:pt x="915" y="53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2" name="Google Shape;722;p50"/>
            <p:cNvSpPr/>
            <p:nvPr/>
          </p:nvSpPr>
          <p:spPr>
            <a:xfrm>
              <a:off x="6548086" y="2108169"/>
              <a:ext cx="127546" cy="138320"/>
            </a:xfrm>
            <a:custGeom>
              <a:rect b="b" l="l" r="r" t="t"/>
              <a:pathLst>
                <a:path extrusionOk="0" h="475" w="438">
                  <a:moveTo>
                    <a:pt x="163" y="175"/>
                  </a:moveTo>
                  <a:lnTo>
                    <a:pt x="163" y="430"/>
                  </a:lnTo>
                  <a:lnTo>
                    <a:pt x="276" y="475"/>
                  </a:lnTo>
                  <a:lnTo>
                    <a:pt x="276" y="175"/>
                  </a:lnTo>
                  <a:lnTo>
                    <a:pt x="438" y="0"/>
                  </a:lnTo>
                  <a:lnTo>
                    <a:pt x="0" y="0"/>
                  </a:lnTo>
                  <a:lnTo>
                    <a:pt x="163" y="17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23" name="Google Shape;723;p50"/>
          <p:cNvGrpSpPr/>
          <p:nvPr/>
        </p:nvGrpSpPr>
        <p:grpSpPr>
          <a:xfrm>
            <a:off x="5607508" y="1997804"/>
            <a:ext cx="377104" cy="377104"/>
            <a:chOff x="5607508" y="1997804"/>
            <a:chExt cx="377104" cy="377104"/>
          </a:xfrm>
        </p:grpSpPr>
        <p:sp>
          <p:nvSpPr>
            <p:cNvPr id="724" name="Google Shape;724;p50"/>
            <p:cNvSpPr/>
            <p:nvPr/>
          </p:nvSpPr>
          <p:spPr>
            <a:xfrm>
              <a:off x="5832024" y="2005375"/>
              <a:ext cx="52416" cy="70470"/>
            </a:xfrm>
            <a:custGeom>
              <a:rect b="b" l="l" r="r" t="t"/>
              <a:pathLst>
                <a:path extrusionOk="0" h="242" w="180">
                  <a:moveTo>
                    <a:pt x="0" y="0"/>
                  </a:moveTo>
                  <a:cubicBezTo>
                    <a:pt x="3" y="7"/>
                    <a:pt x="6" y="15"/>
                    <a:pt x="10" y="23"/>
                  </a:cubicBezTo>
                  <a:cubicBezTo>
                    <a:pt x="34" y="83"/>
                    <a:pt x="49" y="160"/>
                    <a:pt x="52" y="242"/>
                  </a:cubicBezTo>
                  <a:lnTo>
                    <a:pt x="180" y="242"/>
                  </a:lnTo>
                  <a:cubicBezTo>
                    <a:pt x="166" y="134"/>
                    <a:pt x="96" y="43"/>
                    <a:pt x="0" y="0"/>
                  </a:cubicBezTo>
                  <a:close/>
                </a:path>
              </a:pathLst>
            </a:custGeom>
            <a:solidFill>
              <a:schemeClr val="dk2"/>
            </a:solidFill>
            <a:ln>
              <a:noFill/>
            </a:ln>
          </p:spPr>
          <p:txBody>
            <a:bodyPr anchorCtr="1" anchor="ctr" bIns="42100" lIns="90000" spcFirstLastPara="1" rIns="90000" wrap="square" tIns="42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5" name="Google Shape;725;p50"/>
            <p:cNvSpPr/>
            <p:nvPr/>
          </p:nvSpPr>
          <p:spPr>
            <a:xfrm>
              <a:off x="5707681" y="2005375"/>
              <a:ext cx="52416" cy="70470"/>
            </a:xfrm>
            <a:custGeom>
              <a:rect b="b" l="l" r="r" t="t"/>
              <a:pathLst>
                <a:path extrusionOk="0" h="242" w="180">
                  <a:moveTo>
                    <a:pt x="127" y="242"/>
                  </a:moveTo>
                  <a:cubicBezTo>
                    <a:pt x="131" y="160"/>
                    <a:pt x="146" y="83"/>
                    <a:pt x="170" y="23"/>
                  </a:cubicBezTo>
                  <a:cubicBezTo>
                    <a:pt x="173" y="15"/>
                    <a:pt x="176" y="7"/>
                    <a:pt x="180" y="0"/>
                  </a:cubicBezTo>
                  <a:cubicBezTo>
                    <a:pt x="83" y="43"/>
                    <a:pt x="13" y="134"/>
                    <a:pt x="0" y="242"/>
                  </a:cubicBezTo>
                  <a:lnTo>
                    <a:pt x="127" y="242"/>
                  </a:lnTo>
                  <a:close/>
                </a:path>
              </a:pathLst>
            </a:custGeom>
            <a:solidFill>
              <a:schemeClr val="dk2"/>
            </a:solidFill>
            <a:ln>
              <a:noFill/>
            </a:ln>
          </p:spPr>
          <p:txBody>
            <a:bodyPr anchorCtr="1" anchor="ctr" bIns="42100" lIns="90000" spcFirstLastPara="1" rIns="90000" wrap="square" tIns="42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6" name="Google Shape;726;p50"/>
            <p:cNvSpPr/>
            <p:nvPr/>
          </p:nvSpPr>
          <p:spPr>
            <a:xfrm>
              <a:off x="5832024" y="2097977"/>
              <a:ext cx="52416" cy="70470"/>
            </a:xfrm>
            <a:custGeom>
              <a:rect b="b" l="l" r="r" t="t"/>
              <a:pathLst>
                <a:path extrusionOk="0" h="242" w="180">
                  <a:moveTo>
                    <a:pt x="52" y="0"/>
                  </a:moveTo>
                  <a:cubicBezTo>
                    <a:pt x="49" y="82"/>
                    <a:pt x="34" y="159"/>
                    <a:pt x="10" y="219"/>
                  </a:cubicBezTo>
                  <a:cubicBezTo>
                    <a:pt x="7" y="227"/>
                    <a:pt x="3" y="235"/>
                    <a:pt x="0" y="242"/>
                  </a:cubicBezTo>
                  <a:cubicBezTo>
                    <a:pt x="96" y="199"/>
                    <a:pt x="166" y="108"/>
                    <a:pt x="180" y="0"/>
                  </a:cubicBezTo>
                  <a:lnTo>
                    <a:pt x="52" y="0"/>
                  </a:lnTo>
                  <a:close/>
                </a:path>
              </a:pathLst>
            </a:custGeom>
            <a:solidFill>
              <a:schemeClr val="dk2"/>
            </a:solidFill>
            <a:ln>
              <a:noFill/>
            </a:ln>
          </p:spPr>
          <p:txBody>
            <a:bodyPr anchorCtr="1" anchor="ctr" bIns="42100" lIns="90000" spcFirstLastPara="1" rIns="90000" wrap="square" tIns="42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7" name="Google Shape;727;p50"/>
            <p:cNvSpPr/>
            <p:nvPr/>
          </p:nvSpPr>
          <p:spPr>
            <a:xfrm>
              <a:off x="5707681" y="2097977"/>
              <a:ext cx="52416" cy="70470"/>
            </a:xfrm>
            <a:custGeom>
              <a:rect b="b" l="l" r="r" t="t"/>
              <a:pathLst>
                <a:path extrusionOk="0" h="242" w="180">
                  <a:moveTo>
                    <a:pt x="170" y="219"/>
                  </a:moveTo>
                  <a:cubicBezTo>
                    <a:pt x="146" y="159"/>
                    <a:pt x="131" y="82"/>
                    <a:pt x="127" y="0"/>
                  </a:cubicBezTo>
                  <a:lnTo>
                    <a:pt x="0" y="0"/>
                  </a:lnTo>
                  <a:cubicBezTo>
                    <a:pt x="13" y="108"/>
                    <a:pt x="84" y="199"/>
                    <a:pt x="180" y="242"/>
                  </a:cubicBezTo>
                  <a:cubicBezTo>
                    <a:pt x="176" y="235"/>
                    <a:pt x="173" y="227"/>
                    <a:pt x="170" y="219"/>
                  </a:cubicBezTo>
                  <a:close/>
                </a:path>
              </a:pathLst>
            </a:custGeom>
            <a:solidFill>
              <a:schemeClr val="dk2"/>
            </a:solidFill>
            <a:ln>
              <a:noFill/>
            </a:ln>
          </p:spPr>
          <p:txBody>
            <a:bodyPr anchorCtr="1" anchor="ctr" bIns="42100" lIns="90000" spcFirstLastPara="1" rIns="90000" wrap="square" tIns="42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8" name="Google Shape;728;p50"/>
            <p:cNvSpPr/>
            <p:nvPr/>
          </p:nvSpPr>
          <p:spPr>
            <a:xfrm>
              <a:off x="5766795" y="1997804"/>
              <a:ext cx="58240" cy="78042"/>
            </a:xfrm>
            <a:custGeom>
              <a:rect b="b" l="l" r="r" t="t"/>
              <a:pathLst>
                <a:path extrusionOk="0" h="268" w="200">
                  <a:moveTo>
                    <a:pt x="37" y="77"/>
                  </a:moveTo>
                  <a:cubicBezTo>
                    <a:pt x="16" y="129"/>
                    <a:pt x="3" y="196"/>
                    <a:pt x="0" y="268"/>
                  </a:cubicBezTo>
                  <a:lnTo>
                    <a:pt x="200" y="268"/>
                  </a:lnTo>
                  <a:cubicBezTo>
                    <a:pt x="197" y="196"/>
                    <a:pt x="184" y="129"/>
                    <a:pt x="163" y="77"/>
                  </a:cubicBezTo>
                  <a:cubicBezTo>
                    <a:pt x="140" y="20"/>
                    <a:pt x="115" y="0"/>
                    <a:pt x="100" y="0"/>
                  </a:cubicBezTo>
                  <a:cubicBezTo>
                    <a:pt x="86" y="0"/>
                    <a:pt x="60" y="20"/>
                    <a:pt x="37" y="7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9" name="Google Shape;729;p50"/>
            <p:cNvSpPr/>
            <p:nvPr/>
          </p:nvSpPr>
          <p:spPr>
            <a:xfrm>
              <a:off x="5766795" y="2097977"/>
              <a:ext cx="58240" cy="78042"/>
            </a:xfrm>
            <a:custGeom>
              <a:rect b="b" l="l" r="r" t="t"/>
              <a:pathLst>
                <a:path extrusionOk="0" h="268" w="200">
                  <a:moveTo>
                    <a:pt x="163" y="191"/>
                  </a:moveTo>
                  <a:cubicBezTo>
                    <a:pt x="184" y="139"/>
                    <a:pt x="197" y="73"/>
                    <a:pt x="200" y="0"/>
                  </a:cubicBezTo>
                  <a:lnTo>
                    <a:pt x="0" y="0"/>
                  </a:lnTo>
                  <a:cubicBezTo>
                    <a:pt x="3" y="73"/>
                    <a:pt x="16" y="139"/>
                    <a:pt x="37" y="191"/>
                  </a:cubicBezTo>
                  <a:cubicBezTo>
                    <a:pt x="60" y="248"/>
                    <a:pt x="86" y="268"/>
                    <a:pt x="100" y="268"/>
                  </a:cubicBezTo>
                  <a:cubicBezTo>
                    <a:pt x="115" y="268"/>
                    <a:pt x="140" y="248"/>
                    <a:pt x="163" y="19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0" name="Google Shape;730;p50"/>
            <p:cNvSpPr/>
            <p:nvPr/>
          </p:nvSpPr>
          <p:spPr>
            <a:xfrm>
              <a:off x="5806981" y="2083999"/>
              <a:ext cx="177632" cy="290909"/>
            </a:xfrm>
            <a:custGeom>
              <a:rect b="b" l="l" r="r" t="t"/>
              <a:pathLst>
                <a:path extrusionOk="0" h="999" w="610">
                  <a:moveTo>
                    <a:pt x="538" y="0"/>
                  </a:moveTo>
                  <a:lnTo>
                    <a:pt x="538" y="0"/>
                  </a:lnTo>
                  <a:cubicBezTo>
                    <a:pt x="526" y="0"/>
                    <a:pt x="514" y="4"/>
                    <a:pt x="503" y="10"/>
                  </a:cubicBezTo>
                  <a:cubicBezTo>
                    <a:pt x="493" y="16"/>
                    <a:pt x="483" y="25"/>
                    <a:pt x="476" y="36"/>
                  </a:cubicBezTo>
                  <a:cubicBezTo>
                    <a:pt x="470" y="47"/>
                    <a:pt x="467" y="59"/>
                    <a:pt x="467" y="72"/>
                  </a:cubicBezTo>
                  <a:lnTo>
                    <a:pt x="467" y="72"/>
                  </a:lnTo>
                  <a:lnTo>
                    <a:pt x="467" y="345"/>
                  </a:lnTo>
                  <a:lnTo>
                    <a:pt x="467" y="345"/>
                  </a:lnTo>
                  <a:cubicBezTo>
                    <a:pt x="467" y="371"/>
                    <a:pt x="460" y="396"/>
                    <a:pt x="447" y="418"/>
                  </a:cubicBezTo>
                  <a:cubicBezTo>
                    <a:pt x="441" y="429"/>
                    <a:pt x="433" y="440"/>
                    <a:pt x="424" y="449"/>
                  </a:cubicBezTo>
                  <a:lnTo>
                    <a:pt x="288" y="584"/>
                  </a:lnTo>
                  <a:lnTo>
                    <a:pt x="235" y="530"/>
                  </a:lnTo>
                  <a:lnTo>
                    <a:pt x="370" y="395"/>
                  </a:lnTo>
                  <a:cubicBezTo>
                    <a:pt x="374" y="391"/>
                    <a:pt x="377" y="387"/>
                    <a:pt x="380" y="382"/>
                  </a:cubicBezTo>
                  <a:cubicBezTo>
                    <a:pt x="386" y="371"/>
                    <a:pt x="389" y="358"/>
                    <a:pt x="389" y="346"/>
                  </a:cubicBezTo>
                  <a:cubicBezTo>
                    <a:pt x="389" y="333"/>
                    <a:pt x="387" y="322"/>
                    <a:pt x="380" y="311"/>
                  </a:cubicBezTo>
                  <a:cubicBezTo>
                    <a:pt x="374" y="300"/>
                    <a:pt x="365" y="291"/>
                    <a:pt x="354" y="285"/>
                  </a:cubicBezTo>
                  <a:cubicBezTo>
                    <a:pt x="344" y="278"/>
                    <a:pt x="331" y="275"/>
                    <a:pt x="318" y="275"/>
                  </a:cubicBezTo>
                  <a:cubicBezTo>
                    <a:pt x="306" y="275"/>
                    <a:pt x="293" y="278"/>
                    <a:pt x="282" y="285"/>
                  </a:cubicBezTo>
                  <a:cubicBezTo>
                    <a:pt x="278" y="287"/>
                    <a:pt x="273" y="291"/>
                    <a:pt x="269" y="294"/>
                  </a:cubicBezTo>
                  <a:lnTo>
                    <a:pt x="0" y="563"/>
                  </a:lnTo>
                  <a:lnTo>
                    <a:pt x="0" y="999"/>
                  </a:lnTo>
                  <a:lnTo>
                    <a:pt x="348" y="999"/>
                  </a:lnTo>
                  <a:lnTo>
                    <a:pt x="348" y="827"/>
                  </a:lnTo>
                  <a:lnTo>
                    <a:pt x="610" y="484"/>
                  </a:lnTo>
                  <a:lnTo>
                    <a:pt x="610" y="72"/>
                  </a:lnTo>
                  <a:cubicBezTo>
                    <a:pt x="610" y="59"/>
                    <a:pt x="606" y="47"/>
                    <a:pt x="600" y="36"/>
                  </a:cubicBezTo>
                  <a:cubicBezTo>
                    <a:pt x="594" y="25"/>
                    <a:pt x="585" y="16"/>
                    <a:pt x="574" y="10"/>
                  </a:cubicBezTo>
                  <a:cubicBezTo>
                    <a:pt x="563" y="4"/>
                    <a:pt x="551" y="0"/>
                    <a:pt x="538"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1" name="Google Shape;731;p50"/>
            <p:cNvSpPr/>
            <p:nvPr/>
          </p:nvSpPr>
          <p:spPr>
            <a:xfrm>
              <a:off x="5607508" y="2083999"/>
              <a:ext cx="177341" cy="290909"/>
            </a:xfrm>
            <a:custGeom>
              <a:rect b="b" l="l" r="r" t="t"/>
              <a:pathLst>
                <a:path extrusionOk="0" h="999" w="609">
                  <a:moveTo>
                    <a:pt x="239" y="294"/>
                  </a:moveTo>
                  <a:lnTo>
                    <a:pt x="239" y="294"/>
                  </a:lnTo>
                  <a:cubicBezTo>
                    <a:pt x="235" y="299"/>
                    <a:pt x="231" y="303"/>
                    <a:pt x="228" y="309"/>
                  </a:cubicBezTo>
                  <a:cubicBezTo>
                    <a:pt x="222" y="320"/>
                    <a:pt x="219" y="332"/>
                    <a:pt x="219" y="345"/>
                  </a:cubicBezTo>
                  <a:cubicBezTo>
                    <a:pt x="219" y="357"/>
                    <a:pt x="222" y="369"/>
                    <a:pt x="228" y="380"/>
                  </a:cubicBezTo>
                  <a:cubicBezTo>
                    <a:pt x="231" y="386"/>
                    <a:pt x="235" y="391"/>
                    <a:pt x="239" y="395"/>
                  </a:cubicBezTo>
                  <a:lnTo>
                    <a:pt x="375" y="530"/>
                  </a:lnTo>
                  <a:lnTo>
                    <a:pt x="321" y="584"/>
                  </a:lnTo>
                  <a:lnTo>
                    <a:pt x="186" y="449"/>
                  </a:lnTo>
                  <a:lnTo>
                    <a:pt x="186" y="449"/>
                  </a:lnTo>
                  <a:cubicBezTo>
                    <a:pt x="177" y="439"/>
                    <a:pt x="169" y="429"/>
                    <a:pt x="162" y="418"/>
                  </a:cubicBezTo>
                  <a:cubicBezTo>
                    <a:pt x="149" y="396"/>
                    <a:pt x="143" y="371"/>
                    <a:pt x="143" y="345"/>
                  </a:cubicBezTo>
                  <a:lnTo>
                    <a:pt x="143" y="344"/>
                  </a:lnTo>
                  <a:lnTo>
                    <a:pt x="143" y="72"/>
                  </a:lnTo>
                  <a:lnTo>
                    <a:pt x="143" y="72"/>
                  </a:lnTo>
                  <a:lnTo>
                    <a:pt x="143" y="72"/>
                  </a:lnTo>
                  <a:cubicBezTo>
                    <a:pt x="143" y="59"/>
                    <a:pt x="139" y="47"/>
                    <a:pt x="133" y="36"/>
                  </a:cubicBezTo>
                  <a:cubicBezTo>
                    <a:pt x="127" y="25"/>
                    <a:pt x="118" y="16"/>
                    <a:pt x="107" y="10"/>
                  </a:cubicBezTo>
                  <a:cubicBezTo>
                    <a:pt x="96" y="4"/>
                    <a:pt x="84" y="0"/>
                    <a:pt x="71" y="0"/>
                  </a:cubicBezTo>
                  <a:cubicBezTo>
                    <a:pt x="59" y="0"/>
                    <a:pt x="47" y="4"/>
                    <a:pt x="36" y="10"/>
                  </a:cubicBezTo>
                  <a:cubicBezTo>
                    <a:pt x="26" y="16"/>
                    <a:pt x="17" y="25"/>
                    <a:pt x="10" y="36"/>
                  </a:cubicBezTo>
                  <a:cubicBezTo>
                    <a:pt x="4" y="47"/>
                    <a:pt x="0" y="59"/>
                    <a:pt x="0" y="72"/>
                  </a:cubicBezTo>
                  <a:lnTo>
                    <a:pt x="0" y="484"/>
                  </a:lnTo>
                  <a:lnTo>
                    <a:pt x="261" y="827"/>
                  </a:lnTo>
                  <a:lnTo>
                    <a:pt x="261" y="999"/>
                  </a:lnTo>
                  <a:lnTo>
                    <a:pt x="609" y="999"/>
                  </a:lnTo>
                  <a:lnTo>
                    <a:pt x="609" y="563"/>
                  </a:lnTo>
                  <a:lnTo>
                    <a:pt x="340" y="294"/>
                  </a:lnTo>
                  <a:lnTo>
                    <a:pt x="340" y="294"/>
                  </a:lnTo>
                  <a:cubicBezTo>
                    <a:pt x="336" y="290"/>
                    <a:pt x="331" y="286"/>
                    <a:pt x="326" y="283"/>
                  </a:cubicBezTo>
                  <a:cubicBezTo>
                    <a:pt x="315" y="277"/>
                    <a:pt x="303" y="273"/>
                    <a:pt x="290" y="273"/>
                  </a:cubicBezTo>
                  <a:cubicBezTo>
                    <a:pt x="278" y="273"/>
                    <a:pt x="265" y="277"/>
                    <a:pt x="254" y="283"/>
                  </a:cubicBezTo>
                  <a:cubicBezTo>
                    <a:pt x="249" y="286"/>
                    <a:pt x="244" y="290"/>
                    <a:pt x="239" y="29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32" name="Google Shape;732;p50"/>
          <p:cNvGrpSpPr/>
          <p:nvPr/>
        </p:nvGrpSpPr>
        <p:grpSpPr>
          <a:xfrm>
            <a:off x="4789235" y="1997804"/>
            <a:ext cx="377104" cy="377104"/>
            <a:chOff x="4789235" y="1997804"/>
            <a:chExt cx="377104" cy="377104"/>
          </a:xfrm>
        </p:grpSpPr>
        <p:sp>
          <p:nvSpPr>
            <p:cNvPr id="733" name="Google Shape;733;p50"/>
            <p:cNvSpPr/>
            <p:nvPr/>
          </p:nvSpPr>
          <p:spPr>
            <a:xfrm>
              <a:off x="4944736" y="2064198"/>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4" name="Google Shape;734;p50"/>
            <p:cNvSpPr/>
            <p:nvPr/>
          </p:nvSpPr>
          <p:spPr>
            <a:xfrm>
              <a:off x="4844563" y="1997804"/>
              <a:ext cx="266448" cy="156083"/>
            </a:xfrm>
            <a:custGeom>
              <a:rect b="b" l="l" r="r" t="t"/>
              <a:pathLst>
                <a:path extrusionOk="0" h="536" w="915">
                  <a:moveTo>
                    <a:pt x="915" y="536"/>
                  </a:moveTo>
                  <a:lnTo>
                    <a:pt x="915" y="0"/>
                  </a:lnTo>
                  <a:lnTo>
                    <a:pt x="0" y="0"/>
                  </a:lnTo>
                  <a:lnTo>
                    <a:pt x="0" y="536"/>
                  </a:lnTo>
                  <a:lnTo>
                    <a:pt x="915" y="536"/>
                  </a:lnTo>
                  <a:moveTo>
                    <a:pt x="496" y="455"/>
                  </a:moveTo>
                  <a:lnTo>
                    <a:pt x="420" y="455"/>
                  </a:lnTo>
                  <a:lnTo>
                    <a:pt x="420" y="379"/>
                  </a:lnTo>
                  <a:lnTo>
                    <a:pt x="344" y="379"/>
                  </a:lnTo>
                  <a:lnTo>
                    <a:pt x="344" y="455"/>
                  </a:lnTo>
                  <a:lnTo>
                    <a:pt x="268" y="455"/>
                  </a:lnTo>
                  <a:lnTo>
                    <a:pt x="268" y="152"/>
                  </a:lnTo>
                  <a:lnTo>
                    <a:pt x="496" y="152"/>
                  </a:lnTo>
                  <a:lnTo>
                    <a:pt x="496" y="455"/>
                  </a:lnTo>
                  <a:moveTo>
                    <a:pt x="647" y="455"/>
                  </a:moveTo>
                  <a:lnTo>
                    <a:pt x="571" y="455"/>
                  </a:lnTo>
                  <a:lnTo>
                    <a:pt x="571" y="152"/>
                  </a:lnTo>
                  <a:lnTo>
                    <a:pt x="647" y="152"/>
                  </a:lnTo>
                  <a:lnTo>
                    <a:pt x="647" y="45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5" name="Google Shape;735;p50"/>
            <p:cNvSpPr/>
            <p:nvPr/>
          </p:nvSpPr>
          <p:spPr>
            <a:xfrm>
              <a:off x="4789235" y="2176018"/>
              <a:ext cx="377104" cy="198890"/>
            </a:xfrm>
            <a:custGeom>
              <a:rect b="b" l="l" r="r" t="t"/>
              <a:pathLst>
                <a:path extrusionOk="0" h="683" w="1295">
                  <a:moveTo>
                    <a:pt x="1143" y="379"/>
                  </a:moveTo>
                  <a:cubicBezTo>
                    <a:pt x="1117" y="379"/>
                    <a:pt x="1090" y="386"/>
                    <a:pt x="1067" y="400"/>
                  </a:cubicBezTo>
                  <a:cubicBezTo>
                    <a:pt x="1044" y="413"/>
                    <a:pt x="1025" y="432"/>
                    <a:pt x="1012" y="455"/>
                  </a:cubicBezTo>
                  <a:cubicBezTo>
                    <a:pt x="1005" y="467"/>
                    <a:pt x="1000" y="480"/>
                    <a:pt x="996" y="493"/>
                  </a:cubicBezTo>
                  <a:lnTo>
                    <a:pt x="795" y="493"/>
                  </a:lnTo>
                  <a:cubicBezTo>
                    <a:pt x="791" y="480"/>
                    <a:pt x="786" y="467"/>
                    <a:pt x="779" y="455"/>
                  </a:cubicBezTo>
                  <a:cubicBezTo>
                    <a:pt x="766" y="432"/>
                    <a:pt x="746" y="413"/>
                    <a:pt x="723" y="399"/>
                  </a:cubicBezTo>
                  <a:cubicBezTo>
                    <a:pt x="711" y="393"/>
                    <a:pt x="699" y="387"/>
                    <a:pt x="686" y="384"/>
                  </a:cubicBezTo>
                  <a:lnTo>
                    <a:pt x="686" y="152"/>
                  </a:lnTo>
                  <a:lnTo>
                    <a:pt x="1181" y="152"/>
                  </a:lnTo>
                  <a:lnTo>
                    <a:pt x="1181" y="0"/>
                  </a:lnTo>
                  <a:lnTo>
                    <a:pt x="114" y="0"/>
                  </a:lnTo>
                  <a:lnTo>
                    <a:pt x="114" y="152"/>
                  </a:lnTo>
                  <a:lnTo>
                    <a:pt x="610" y="152"/>
                  </a:lnTo>
                  <a:lnTo>
                    <a:pt x="610" y="384"/>
                  </a:lnTo>
                  <a:cubicBezTo>
                    <a:pt x="597" y="388"/>
                    <a:pt x="584" y="393"/>
                    <a:pt x="572" y="400"/>
                  </a:cubicBezTo>
                  <a:cubicBezTo>
                    <a:pt x="549" y="413"/>
                    <a:pt x="530" y="432"/>
                    <a:pt x="516" y="455"/>
                  </a:cubicBezTo>
                  <a:cubicBezTo>
                    <a:pt x="509" y="467"/>
                    <a:pt x="504" y="480"/>
                    <a:pt x="501" y="493"/>
                  </a:cubicBezTo>
                  <a:lnTo>
                    <a:pt x="299" y="493"/>
                  </a:lnTo>
                  <a:cubicBezTo>
                    <a:pt x="296" y="480"/>
                    <a:pt x="290" y="467"/>
                    <a:pt x="284" y="455"/>
                  </a:cubicBezTo>
                  <a:cubicBezTo>
                    <a:pt x="270" y="432"/>
                    <a:pt x="251" y="413"/>
                    <a:pt x="228" y="400"/>
                  </a:cubicBezTo>
                  <a:cubicBezTo>
                    <a:pt x="205" y="386"/>
                    <a:pt x="179" y="379"/>
                    <a:pt x="152" y="379"/>
                  </a:cubicBezTo>
                  <a:cubicBezTo>
                    <a:pt x="126" y="379"/>
                    <a:pt x="99" y="386"/>
                    <a:pt x="76" y="400"/>
                  </a:cubicBezTo>
                  <a:cubicBezTo>
                    <a:pt x="53" y="413"/>
                    <a:pt x="35" y="432"/>
                    <a:pt x="21" y="455"/>
                  </a:cubicBezTo>
                  <a:cubicBezTo>
                    <a:pt x="8" y="478"/>
                    <a:pt x="0" y="504"/>
                    <a:pt x="0" y="531"/>
                  </a:cubicBezTo>
                  <a:cubicBezTo>
                    <a:pt x="0" y="558"/>
                    <a:pt x="8" y="584"/>
                    <a:pt x="21" y="607"/>
                  </a:cubicBezTo>
                  <a:cubicBezTo>
                    <a:pt x="35" y="630"/>
                    <a:pt x="53" y="648"/>
                    <a:pt x="76" y="662"/>
                  </a:cubicBezTo>
                  <a:cubicBezTo>
                    <a:pt x="99" y="675"/>
                    <a:pt x="126" y="683"/>
                    <a:pt x="152" y="683"/>
                  </a:cubicBezTo>
                  <a:cubicBezTo>
                    <a:pt x="179" y="683"/>
                    <a:pt x="205" y="675"/>
                    <a:pt x="228" y="662"/>
                  </a:cubicBezTo>
                  <a:cubicBezTo>
                    <a:pt x="251" y="648"/>
                    <a:pt x="270" y="630"/>
                    <a:pt x="284" y="607"/>
                  </a:cubicBezTo>
                  <a:cubicBezTo>
                    <a:pt x="290" y="595"/>
                    <a:pt x="296" y="582"/>
                    <a:pt x="299" y="569"/>
                  </a:cubicBezTo>
                  <a:lnTo>
                    <a:pt x="501" y="569"/>
                  </a:lnTo>
                  <a:cubicBezTo>
                    <a:pt x="504" y="582"/>
                    <a:pt x="509" y="595"/>
                    <a:pt x="516" y="607"/>
                  </a:cubicBezTo>
                  <a:cubicBezTo>
                    <a:pt x="530" y="630"/>
                    <a:pt x="549" y="648"/>
                    <a:pt x="572" y="662"/>
                  </a:cubicBezTo>
                  <a:cubicBezTo>
                    <a:pt x="595" y="675"/>
                    <a:pt x="622" y="683"/>
                    <a:pt x="648" y="683"/>
                  </a:cubicBezTo>
                  <a:cubicBezTo>
                    <a:pt x="675" y="683"/>
                    <a:pt x="701" y="675"/>
                    <a:pt x="724" y="662"/>
                  </a:cubicBezTo>
                  <a:cubicBezTo>
                    <a:pt x="748" y="648"/>
                    <a:pt x="766" y="630"/>
                    <a:pt x="779" y="607"/>
                  </a:cubicBezTo>
                  <a:cubicBezTo>
                    <a:pt x="786" y="595"/>
                    <a:pt x="791" y="582"/>
                    <a:pt x="795" y="569"/>
                  </a:cubicBezTo>
                  <a:lnTo>
                    <a:pt x="996" y="569"/>
                  </a:lnTo>
                  <a:cubicBezTo>
                    <a:pt x="1000" y="582"/>
                    <a:pt x="1005" y="595"/>
                    <a:pt x="1012" y="607"/>
                  </a:cubicBezTo>
                  <a:cubicBezTo>
                    <a:pt x="1025" y="630"/>
                    <a:pt x="1044" y="648"/>
                    <a:pt x="1067" y="662"/>
                  </a:cubicBezTo>
                  <a:cubicBezTo>
                    <a:pt x="1090" y="675"/>
                    <a:pt x="1117" y="683"/>
                    <a:pt x="1143" y="683"/>
                  </a:cubicBezTo>
                  <a:cubicBezTo>
                    <a:pt x="1170" y="683"/>
                    <a:pt x="1196" y="675"/>
                    <a:pt x="1219" y="662"/>
                  </a:cubicBezTo>
                  <a:cubicBezTo>
                    <a:pt x="1242" y="648"/>
                    <a:pt x="1262" y="630"/>
                    <a:pt x="1275" y="607"/>
                  </a:cubicBezTo>
                  <a:cubicBezTo>
                    <a:pt x="1289" y="584"/>
                    <a:pt x="1295" y="558"/>
                    <a:pt x="1295" y="531"/>
                  </a:cubicBezTo>
                  <a:cubicBezTo>
                    <a:pt x="1295" y="504"/>
                    <a:pt x="1289" y="478"/>
                    <a:pt x="1275" y="455"/>
                  </a:cubicBezTo>
                  <a:cubicBezTo>
                    <a:pt x="1262" y="432"/>
                    <a:pt x="1242" y="413"/>
                    <a:pt x="1219" y="400"/>
                  </a:cubicBezTo>
                  <a:cubicBezTo>
                    <a:pt x="1196" y="386"/>
                    <a:pt x="1170" y="379"/>
                    <a:pt x="1143" y="37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36" name="Google Shape;736;p50"/>
          <p:cNvGrpSpPr/>
          <p:nvPr/>
        </p:nvGrpSpPr>
        <p:grpSpPr>
          <a:xfrm>
            <a:off x="3978533" y="1997804"/>
            <a:ext cx="376813" cy="377104"/>
            <a:chOff x="3978533" y="1997804"/>
            <a:chExt cx="376813" cy="377104"/>
          </a:xfrm>
        </p:grpSpPr>
        <p:sp>
          <p:nvSpPr>
            <p:cNvPr id="737" name="Google Shape;737;p50"/>
            <p:cNvSpPr/>
            <p:nvPr/>
          </p:nvSpPr>
          <p:spPr>
            <a:xfrm>
              <a:off x="3978533" y="1997804"/>
              <a:ext cx="155210" cy="155501"/>
            </a:xfrm>
            <a:custGeom>
              <a:rect b="b" l="l" r="r" t="t"/>
              <a:pathLst>
                <a:path extrusionOk="0" h="534" w="533">
                  <a:moveTo>
                    <a:pt x="208" y="209"/>
                  </a:moveTo>
                  <a:lnTo>
                    <a:pt x="533" y="209"/>
                  </a:lnTo>
                  <a:lnTo>
                    <a:pt x="533" y="0"/>
                  </a:lnTo>
                  <a:lnTo>
                    <a:pt x="0" y="0"/>
                  </a:lnTo>
                  <a:lnTo>
                    <a:pt x="0" y="534"/>
                  </a:lnTo>
                  <a:lnTo>
                    <a:pt x="208" y="534"/>
                  </a:lnTo>
                  <a:lnTo>
                    <a:pt x="208" y="20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8" name="Google Shape;738;p50"/>
            <p:cNvSpPr/>
            <p:nvPr/>
          </p:nvSpPr>
          <p:spPr>
            <a:xfrm>
              <a:off x="4200137" y="1997804"/>
              <a:ext cx="155210" cy="155501"/>
            </a:xfrm>
            <a:custGeom>
              <a:rect b="b" l="l" r="r" t="t"/>
              <a:pathLst>
                <a:path extrusionOk="0" h="534" w="533">
                  <a:moveTo>
                    <a:pt x="325" y="209"/>
                  </a:moveTo>
                  <a:lnTo>
                    <a:pt x="325" y="534"/>
                  </a:lnTo>
                  <a:lnTo>
                    <a:pt x="533" y="534"/>
                  </a:lnTo>
                  <a:lnTo>
                    <a:pt x="533" y="0"/>
                  </a:lnTo>
                  <a:lnTo>
                    <a:pt x="0" y="0"/>
                  </a:lnTo>
                  <a:lnTo>
                    <a:pt x="0" y="209"/>
                  </a:lnTo>
                  <a:lnTo>
                    <a:pt x="325" y="20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39" name="Google Shape;739;p50"/>
            <p:cNvSpPr/>
            <p:nvPr/>
          </p:nvSpPr>
          <p:spPr>
            <a:xfrm>
              <a:off x="4200137" y="2219407"/>
              <a:ext cx="155210" cy="155501"/>
            </a:xfrm>
            <a:custGeom>
              <a:rect b="b" l="l" r="r" t="t"/>
              <a:pathLst>
                <a:path extrusionOk="0" h="534" w="533">
                  <a:moveTo>
                    <a:pt x="325" y="325"/>
                  </a:moveTo>
                  <a:lnTo>
                    <a:pt x="0" y="325"/>
                  </a:lnTo>
                  <a:lnTo>
                    <a:pt x="0" y="534"/>
                  </a:lnTo>
                  <a:lnTo>
                    <a:pt x="533" y="534"/>
                  </a:lnTo>
                  <a:lnTo>
                    <a:pt x="533" y="0"/>
                  </a:lnTo>
                  <a:lnTo>
                    <a:pt x="325" y="0"/>
                  </a:lnTo>
                  <a:lnTo>
                    <a:pt x="325" y="32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0" name="Google Shape;740;p50"/>
            <p:cNvSpPr/>
            <p:nvPr/>
          </p:nvSpPr>
          <p:spPr>
            <a:xfrm>
              <a:off x="3978533" y="2219407"/>
              <a:ext cx="155210" cy="155501"/>
            </a:xfrm>
            <a:custGeom>
              <a:rect b="b" l="l" r="r" t="t"/>
              <a:pathLst>
                <a:path extrusionOk="0" h="534" w="533">
                  <a:moveTo>
                    <a:pt x="208" y="325"/>
                  </a:moveTo>
                  <a:lnTo>
                    <a:pt x="208" y="0"/>
                  </a:lnTo>
                  <a:lnTo>
                    <a:pt x="0" y="0"/>
                  </a:lnTo>
                  <a:lnTo>
                    <a:pt x="0" y="534"/>
                  </a:lnTo>
                  <a:lnTo>
                    <a:pt x="533" y="534"/>
                  </a:lnTo>
                  <a:lnTo>
                    <a:pt x="533" y="325"/>
                  </a:lnTo>
                  <a:lnTo>
                    <a:pt x="208" y="32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1" name="Google Shape;741;p50"/>
            <p:cNvSpPr/>
            <p:nvPr/>
          </p:nvSpPr>
          <p:spPr>
            <a:xfrm>
              <a:off x="4127628" y="2146898"/>
              <a:ext cx="78624" cy="78915"/>
            </a:xfrm>
            <a:custGeom>
              <a:rect b="b" l="l" r="r" t="t"/>
              <a:pathLst>
                <a:path extrusionOk="0" h="271" w="270">
                  <a:moveTo>
                    <a:pt x="270" y="135"/>
                  </a:moveTo>
                  <a:cubicBezTo>
                    <a:pt x="270" y="159"/>
                    <a:pt x="264" y="182"/>
                    <a:pt x="252" y="203"/>
                  </a:cubicBezTo>
                  <a:cubicBezTo>
                    <a:pt x="240" y="224"/>
                    <a:pt x="223" y="241"/>
                    <a:pt x="203" y="253"/>
                  </a:cubicBezTo>
                  <a:cubicBezTo>
                    <a:pt x="182" y="264"/>
                    <a:pt x="159" y="271"/>
                    <a:pt x="135" y="271"/>
                  </a:cubicBezTo>
                  <a:cubicBezTo>
                    <a:pt x="111" y="271"/>
                    <a:pt x="87" y="264"/>
                    <a:pt x="67" y="253"/>
                  </a:cubicBezTo>
                  <a:cubicBezTo>
                    <a:pt x="46" y="241"/>
                    <a:pt x="30" y="224"/>
                    <a:pt x="18" y="203"/>
                  </a:cubicBezTo>
                  <a:cubicBezTo>
                    <a:pt x="6" y="182"/>
                    <a:pt x="0" y="158"/>
                    <a:pt x="0" y="135"/>
                  </a:cubicBezTo>
                  <a:cubicBezTo>
                    <a:pt x="0" y="111"/>
                    <a:pt x="6" y="88"/>
                    <a:pt x="18" y="68"/>
                  </a:cubicBezTo>
                  <a:cubicBezTo>
                    <a:pt x="30" y="47"/>
                    <a:pt x="47" y="30"/>
                    <a:pt x="67" y="18"/>
                  </a:cubicBezTo>
                  <a:cubicBezTo>
                    <a:pt x="88" y="6"/>
                    <a:pt x="111" y="0"/>
                    <a:pt x="135" y="0"/>
                  </a:cubicBezTo>
                  <a:lnTo>
                    <a:pt x="135" y="0"/>
                  </a:lnTo>
                  <a:cubicBezTo>
                    <a:pt x="159" y="0"/>
                    <a:pt x="182" y="6"/>
                    <a:pt x="203" y="18"/>
                  </a:cubicBezTo>
                  <a:cubicBezTo>
                    <a:pt x="223" y="30"/>
                    <a:pt x="240" y="47"/>
                    <a:pt x="252" y="68"/>
                  </a:cubicBezTo>
                  <a:cubicBezTo>
                    <a:pt x="264" y="88"/>
                    <a:pt x="270" y="112"/>
                    <a:pt x="270" y="13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2" name="Google Shape;742;p50"/>
            <p:cNvSpPr/>
            <p:nvPr/>
          </p:nvSpPr>
          <p:spPr>
            <a:xfrm>
              <a:off x="4061234" y="2080796"/>
              <a:ext cx="211411" cy="211120"/>
            </a:xfrm>
            <a:custGeom>
              <a:rect b="b" l="l" r="r" t="t"/>
              <a:pathLst>
                <a:path extrusionOk="0" h="725" w="726">
                  <a:moveTo>
                    <a:pt x="726" y="0"/>
                  </a:moveTo>
                  <a:lnTo>
                    <a:pt x="0" y="0"/>
                  </a:lnTo>
                  <a:lnTo>
                    <a:pt x="0" y="725"/>
                  </a:lnTo>
                  <a:lnTo>
                    <a:pt x="726" y="725"/>
                  </a:lnTo>
                  <a:lnTo>
                    <a:pt x="726" y="0"/>
                  </a:lnTo>
                  <a:moveTo>
                    <a:pt x="401" y="649"/>
                  </a:moveTo>
                  <a:lnTo>
                    <a:pt x="325" y="649"/>
                  </a:lnTo>
                  <a:lnTo>
                    <a:pt x="325" y="570"/>
                  </a:lnTo>
                  <a:cubicBezTo>
                    <a:pt x="301" y="566"/>
                    <a:pt x="279" y="557"/>
                    <a:pt x="258" y="545"/>
                  </a:cubicBezTo>
                  <a:cubicBezTo>
                    <a:pt x="253" y="542"/>
                    <a:pt x="248" y="539"/>
                    <a:pt x="243" y="536"/>
                  </a:cubicBezTo>
                  <a:lnTo>
                    <a:pt x="187" y="592"/>
                  </a:lnTo>
                  <a:lnTo>
                    <a:pt x="133" y="539"/>
                  </a:lnTo>
                  <a:lnTo>
                    <a:pt x="189" y="482"/>
                  </a:lnTo>
                  <a:cubicBezTo>
                    <a:pt x="186" y="478"/>
                    <a:pt x="183" y="473"/>
                    <a:pt x="180" y="468"/>
                  </a:cubicBezTo>
                  <a:cubicBezTo>
                    <a:pt x="168" y="447"/>
                    <a:pt x="160" y="424"/>
                    <a:pt x="155" y="400"/>
                  </a:cubicBezTo>
                  <a:lnTo>
                    <a:pt x="76" y="400"/>
                  </a:lnTo>
                  <a:lnTo>
                    <a:pt x="76" y="324"/>
                  </a:lnTo>
                  <a:lnTo>
                    <a:pt x="155" y="324"/>
                  </a:lnTo>
                  <a:cubicBezTo>
                    <a:pt x="160" y="301"/>
                    <a:pt x="168" y="278"/>
                    <a:pt x="180" y="257"/>
                  </a:cubicBezTo>
                  <a:cubicBezTo>
                    <a:pt x="183" y="252"/>
                    <a:pt x="186" y="247"/>
                    <a:pt x="189" y="242"/>
                  </a:cubicBezTo>
                  <a:lnTo>
                    <a:pt x="133" y="186"/>
                  </a:lnTo>
                  <a:lnTo>
                    <a:pt x="187" y="133"/>
                  </a:lnTo>
                  <a:lnTo>
                    <a:pt x="243" y="189"/>
                  </a:lnTo>
                  <a:cubicBezTo>
                    <a:pt x="248" y="186"/>
                    <a:pt x="253" y="182"/>
                    <a:pt x="258" y="180"/>
                  </a:cubicBezTo>
                  <a:cubicBezTo>
                    <a:pt x="279" y="167"/>
                    <a:pt x="301" y="159"/>
                    <a:pt x="325" y="155"/>
                  </a:cubicBezTo>
                  <a:lnTo>
                    <a:pt x="325" y="76"/>
                  </a:lnTo>
                  <a:lnTo>
                    <a:pt x="401" y="76"/>
                  </a:lnTo>
                  <a:lnTo>
                    <a:pt x="401" y="155"/>
                  </a:lnTo>
                  <a:cubicBezTo>
                    <a:pt x="425" y="159"/>
                    <a:pt x="447" y="167"/>
                    <a:pt x="468" y="180"/>
                  </a:cubicBezTo>
                  <a:cubicBezTo>
                    <a:pt x="473" y="182"/>
                    <a:pt x="478" y="186"/>
                    <a:pt x="483" y="189"/>
                  </a:cubicBezTo>
                  <a:lnTo>
                    <a:pt x="539" y="133"/>
                  </a:lnTo>
                  <a:lnTo>
                    <a:pt x="593" y="186"/>
                  </a:lnTo>
                  <a:lnTo>
                    <a:pt x="537" y="242"/>
                  </a:lnTo>
                  <a:cubicBezTo>
                    <a:pt x="540" y="247"/>
                    <a:pt x="543" y="252"/>
                    <a:pt x="546" y="257"/>
                  </a:cubicBezTo>
                  <a:cubicBezTo>
                    <a:pt x="558" y="278"/>
                    <a:pt x="566" y="301"/>
                    <a:pt x="571" y="324"/>
                  </a:cubicBezTo>
                  <a:lnTo>
                    <a:pt x="650" y="324"/>
                  </a:lnTo>
                  <a:lnTo>
                    <a:pt x="650" y="400"/>
                  </a:lnTo>
                  <a:lnTo>
                    <a:pt x="571" y="400"/>
                  </a:lnTo>
                  <a:cubicBezTo>
                    <a:pt x="566" y="424"/>
                    <a:pt x="558" y="447"/>
                    <a:pt x="546" y="468"/>
                  </a:cubicBezTo>
                  <a:cubicBezTo>
                    <a:pt x="543" y="473"/>
                    <a:pt x="540" y="478"/>
                    <a:pt x="537" y="482"/>
                  </a:cubicBezTo>
                  <a:lnTo>
                    <a:pt x="593" y="539"/>
                  </a:lnTo>
                  <a:lnTo>
                    <a:pt x="539" y="592"/>
                  </a:lnTo>
                  <a:lnTo>
                    <a:pt x="483" y="536"/>
                  </a:lnTo>
                  <a:cubicBezTo>
                    <a:pt x="478" y="539"/>
                    <a:pt x="473" y="542"/>
                    <a:pt x="468" y="545"/>
                  </a:cubicBezTo>
                  <a:cubicBezTo>
                    <a:pt x="447" y="557"/>
                    <a:pt x="425" y="566"/>
                    <a:pt x="401" y="570"/>
                  </a:cubicBezTo>
                  <a:lnTo>
                    <a:pt x="401" y="64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43" name="Google Shape;743;p50"/>
          <p:cNvGrpSpPr/>
          <p:nvPr/>
        </p:nvGrpSpPr>
        <p:grpSpPr>
          <a:xfrm>
            <a:off x="3188797" y="1997804"/>
            <a:ext cx="329347" cy="377104"/>
            <a:chOff x="3188797" y="1997804"/>
            <a:chExt cx="329347" cy="377104"/>
          </a:xfrm>
        </p:grpSpPr>
        <p:sp>
          <p:nvSpPr>
            <p:cNvPr id="744" name="Google Shape;744;p50"/>
            <p:cNvSpPr/>
            <p:nvPr/>
          </p:nvSpPr>
          <p:spPr>
            <a:xfrm>
              <a:off x="3288679" y="2078175"/>
              <a:ext cx="88234" cy="50960"/>
            </a:xfrm>
            <a:custGeom>
              <a:rect b="b" l="l" r="r" t="t"/>
              <a:pathLst>
                <a:path extrusionOk="0" h="175" w="303">
                  <a:moveTo>
                    <a:pt x="152" y="175"/>
                  </a:moveTo>
                  <a:lnTo>
                    <a:pt x="303" y="87"/>
                  </a:lnTo>
                  <a:lnTo>
                    <a:pt x="152" y="0"/>
                  </a:lnTo>
                  <a:lnTo>
                    <a:pt x="0" y="87"/>
                  </a:lnTo>
                  <a:lnTo>
                    <a:pt x="152" y="175"/>
                  </a:ln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5" name="Google Shape;745;p50"/>
            <p:cNvSpPr/>
            <p:nvPr/>
          </p:nvSpPr>
          <p:spPr>
            <a:xfrm>
              <a:off x="3277613" y="2122729"/>
              <a:ext cx="44262" cy="76294"/>
            </a:xfrm>
            <a:custGeom>
              <a:rect b="b" l="l" r="r" t="t"/>
              <a:pathLst>
                <a:path extrusionOk="0" h="262" w="152">
                  <a:moveTo>
                    <a:pt x="152" y="87"/>
                  </a:moveTo>
                  <a:lnTo>
                    <a:pt x="0" y="0"/>
                  </a:lnTo>
                  <a:lnTo>
                    <a:pt x="0" y="175"/>
                  </a:lnTo>
                  <a:lnTo>
                    <a:pt x="152" y="262"/>
                  </a:lnTo>
                  <a:lnTo>
                    <a:pt x="152" y="8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6" name="Google Shape;746;p50"/>
            <p:cNvSpPr/>
            <p:nvPr/>
          </p:nvSpPr>
          <p:spPr>
            <a:xfrm>
              <a:off x="3343716" y="2122729"/>
              <a:ext cx="44262" cy="76294"/>
            </a:xfrm>
            <a:custGeom>
              <a:rect b="b" l="l" r="r" t="t"/>
              <a:pathLst>
                <a:path extrusionOk="0" h="262" w="152">
                  <a:moveTo>
                    <a:pt x="0" y="87"/>
                  </a:moveTo>
                  <a:lnTo>
                    <a:pt x="0" y="262"/>
                  </a:lnTo>
                  <a:lnTo>
                    <a:pt x="152" y="175"/>
                  </a:lnTo>
                  <a:lnTo>
                    <a:pt x="152" y="0"/>
                  </a:lnTo>
                  <a:lnTo>
                    <a:pt x="0" y="8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7" name="Google Shape;747;p50"/>
            <p:cNvSpPr/>
            <p:nvPr/>
          </p:nvSpPr>
          <p:spPr>
            <a:xfrm>
              <a:off x="3188797" y="1997804"/>
              <a:ext cx="329347" cy="377104"/>
            </a:xfrm>
            <a:custGeom>
              <a:rect b="b" l="l" r="r" t="t"/>
              <a:pathLst>
                <a:path extrusionOk="0" h="1295" w="1131">
                  <a:moveTo>
                    <a:pt x="989" y="488"/>
                  </a:moveTo>
                  <a:cubicBezTo>
                    <a:pt x="985" y="218"/>
                    <a:pt x="765" y="0"/>
                    <a:pt x="495" y="0"/>
                  </a:cubicBezTo>
                  <a:cubicBezTo>
                    <a:pt x="222" y="0"/>
                    <a:pt x="0" y="222"/>
                    <a:pt x="0" y="494"/>
                  </a:cubicBezTo>
                  <a:lnTo>
                    <a:pt x="0" y="494"/>
                  </a:lnTo>
                  <a:cubicBezTo>
                    <a:pt x="0" y="581"/>
                    <a:pt x="23" y="666"/>
                    <a:pt x="67" y="742"/>
                  </a:cubicBezTo>
                  <a:cubicBezTo>
                    <a:pt x="90" y="782"/>
                    <a:pt x="119" y="819"/>
                    <a:pt x="153" y="851"/>
                  </a:cubicBezTo>
                  <a:lnTo>
                    <a:pt x="153" y="1295"/>
                  </a:lnTo>
                  <a:lnTo>
                    <a:pt x="760" y="1295"/>
                  </a:lnTo>
                  <a:lnTo>
                    <a:pt x="760" y="1067"/>
                  </a:lnTo>
                  <a:lnTo>
                    <a:pt x="989" y="1067"/>
                  </a:lnTo>
                  <a:lnTo>
                    <a:pt x="989" y="882"/>
                  </a:lnTo>
                  <a:lnTo>
                    <a:pt x="1131" y="882"/>
                  </a:lnTo>
                  <a:lnTo>
                    <a:pt x="989" y="488"/>
                  </a:lnTo>
                  <a:moveTo>
                    <a:pt x="495" y="801"/>
                  </a:moveTo>
                  <a:lnTo>
                    <a:pt x="229" y="648"/>
                  </a:lnTo>
                  <a:lnTo>
                    <a:pt x="229" y="341"/>
                  </a:lnTo>
                  <a:lnTo>
                    <a:pt x="495" y="188"/>
                  </a:lnTo>
                  <a:lnTo>
                    <a:pt x="760" y="341"/>
                  </a:lnTo>
                  <a:lnTo>
                    <a:pt x="760" y="648"/>
                  </a:lnTo>
                  <a:lnTo>
                    <a:pt x="495" y="80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48" name="Google Shape;748;p50"/>
          <p:cNvGrpSpPr/>
          <p:nvPr/>
        </p:nvGrpSpPr>
        <p:grpSpPr>
          <a:xfrm>
            <a:off x="2351014" y="1997804"/>
            <a:ext cx="376813" cy="377104"/>
            <a:chOff x="2351014" y="1997804"/>
            <a:chExt cx="376813" cy="377104"/>
          </a:xfrm>
        </p:grpSpPr>
        <p:sp>
          <p:nvSpPr>
            <p:cNvPr id="749" name="Google Shape;749;p50"/>
            <p:cNvSpPr/>
            <p:nvPr/>
          </p:nvSpPr>
          <p:spPr>
            <a:xfrm>
              <a:off x="2439830" y="1997804"/>
              <a:ext cx="199472" cy="129293"/>
            </a:xfrm>
            <a:custGeom>
              <a:rect b="b" l="l" r="r" t="t"/>
              <a:pathLst>
                <a:path extrusionOk="0" h="444" w="685">
                  <a:moveTo>
                    <a:pt x="146" y="444"/>
                  </a:moveTo>
                  <a:lnTo>
                    <a:pt x="146" y="444"/>
                  </a:lnTo>
                  <a:lnTo>
                    <a:pt x="146" y="444"/>
                  </a:lnTo>
                  <a:lnTo>
                    <a:pt x="146" y="444"/>
                  </a:lnTo>
                  <a:lnTo>
                    <a:pt x="146" y="444"/>
                  </a:lnTo>
                  <a:lnTo>
                    <a:pt x="146" y="444"/>
                  </a:lnTo>
                  <a:lnTo>
                    <a:pt x="146" y="444"/>
                  </a:lnTo>
                  <a:lnTo>
                    <a:pt x="146" y="444"/>
                  </a:lnTo>
                  <a:lnTo>
                    <a:pt x="539" y="444"/>
                  </a:lnTo>
                  <a:cubicBezTo>
                    <a:pt x="564" y="444"/>
                    <a:pt x="590" y="438"/>
                    <a:pt x="612" y="425"/>
                  </a:cubicBezTo>
                  <a:cubicBezTo>
                    <a:pt x="634" y="412"/>
                    <a:pt x="652" y="393"/>
                    <a:pt x="665" y="371"/>
                  </a:cubicBezTo>
                  <a:cubicBezTo>
                    <a:pt x="678" y="348"/>
                    <a:pt x="685" y="323"/>
                    <a:pt x="685" y="298"/>
                  </a:cubicBezTo>
                  <a:cubicBezTo>
                    <a:pt x="685" y="272"/>
                    <a:pt x="678" y="247"/>
                    <a:pt x="665" y="225"/>
                  </a:cubicBezTo>
                  <a:cubicBezTo>
                    <a:pt x="652" y="202"/>
                    <a:pt x="634" y="185"/>
                    <a:pt x="612" y="172"/>
                  </a:cubicBezTo>
                  <a:cubicBezTo>
                    <a:pt x="604" y="167"/>
                    <a:pt x="596" y="164"/>
                    <a:pt x="587" y="161"/>
                  </a:cubicBezTo>
                  <a:cubicBezTo>
                    <a:pt x="583" y="138"/>
                    <a:pt x="575" y="116"/>
                    <a:pt x="564" y="95"/>
                  </a:cubicBezTo>
                  <a:cubicBezTo>
                    <a:pt x="547" y="67"/>
                    <a:pt x="523" y="42"/>
                    <a:pt x="494" y="26"/>
                  </a:cubicBezTo>
                  <a:cubicBezTo>
                    <a:pt x="465" y="9"/>
                    <a:pt x="432" y="0"/>
                    <a:pt x="399" y="0"/>
                  </a:cubicBezTo>
                  <a:lnTo>
                    <a:pt x="398" y="0"/>
                  </a:lnTo>
                  <a:cubicBezTo>
                    <a:pt x="365" y="0"/>
                    <a:pt x="333" y="9"/>
                    <a:pt x="304" y="25"/>
                  </a:cubicBezTo>
                  <a:cubicBezTo>
                    <a:pt x="296" y="30"/>
                    <a:pt x="287" y="36"/>
                    <a:pt x="280" y="42"/>
                  </a:cubicBezTo>
                  <a:cubicBezTo>
                    <a:pt x="269" y="40"/>
                    <a:pt x="258" y="39"/>
                    <a:pt x="247" y="39"/>
                  </a:cubicBezTo>
                  <a:cubicBezTo>
                    <a:pt x="220" y="39"/>
                    <a:pt x="194" y="46"/>
                    <a:pt x="171" y="59"/>
                  </a:cubicBezTo>
                  <a:cubicBezTo>
                    <a:pt x="148" y="72"/>
                    <a:pt x="129" y="92"/>
                    <a:pt x="115" y="115"/>
                  </a:cubicBezTo>
                  <a:cubicBezTo>
                    <a:pt x="107" y="129"/>
                    <a:pt x="101" y="144"/>
                    <a:pt x="98" y="160"/>
                  </a:cubicBezTo>
                  <a:cubicBezTo>
                    <a:pt x="89" y="164"/>
                    <a:pt x="81" y="167"/>
                    <a:pt x="73" y="172"/>
                  </a:cubicBezTo>
                  <a:cubicBezTo>
                    <a:pt x="50" y="185"/>
                    <a:pt x="32" y="202"/>
                    <a:pt x="19" y="225"/>
                  </a:cubicBezTo>
                  <a:cubicBezTo>
                    <a:pt x="6" y="247"/>
                    <a:pt x="0" y="272"/>
                    <a:pt x="0" y="298"/>
                  </a:cubicBezTo>
                  <a:cubicBezTo>
                    <a:pt x="0" y="323"/>
                    <a:pt x="6" y="348"/>
                    <a:pt x="19" y="371"/>
                  </a:cubicBezTo>
                  <a:cubicBezTo>
                    <a:pt x="32" y="393"/>
                    <a:pt x="50" y="412"/>
                    <a:pt x="73" y="425"/>
                  </a:cubicBezTo>
                  <a:cubicBezTo>
                    <a:pt x="95" y="438"/>
                    <a:pt x="120" y="444"/>
                    <a:pt x="146" y="44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0" name="Google Shape;750;p50"/>
            <p:cNvSpPr/>
            <p:nvPr/>
          </p:nvSpPr>
          <p:spPr>
            <a:xfrm>
              <a:off x="2550486" y="2083999"/>
              <a:ext cx="177341" cy="290909"/>
            </a:xfrm>
            <a:custGeom>
              <a:rect b="b" l="l" r="r" t="t"/>
              <a:pathLst>
                <a:path extrusionOk="0" h="999" w="609">
                  <a:moveTo>
                    <a:pt x="538" y="0"/>
                  </a:moveTo>
                  <a:lnTo>
                    <a:pt x="538" y="0"/>
                  </a:lnTo>
                  <a:cubicBezTo>
                    <a:pt x="525" y="0"/>
                    <a:pt x="513" y="4"/>
                    <a:pt x="502" y="10"/>
                  </a:cubicBezTo>
                  <a:cubicBezTo>
                    <a:pt x="491" y="16"/>
                    <a:pt x="482" y="25"/>
                    <a:pt x="476" y="36"/>
                  </a:cubicBezTo>
                  <a:cubicBezTo>
                    <a:pt x="470" y="47"/>
                    <a:pt x="467" y="59"/>
                    <a:pt x="467" y="72"/>
                  </a:cubicBezTo>
                  <a:lnTo>
                    <a:pt x="467" y="72"/>
                  </a:lnTo>
                  <a:lnTo>
                    <a:pt x="467" y="345"/>
                  </a:lnTo>
                  <a:lnTo>
                    <a:pt x="467" y="345"/>
                  </a:lnTo>
                  <a:cubicBezTo>
                    <a:pt x="467" y="371"/>
                    <a:pt x="460" y="396"/>
                    <a:pt x="447" y="418"/>
                  </a:cubicBezTo>
                  <a:cubicBezTo>
                    <a:pt x="441" y="429"/>
                    <a:pt x="433" y="440"/>
                    <a:pt x="424" y="449"/>
                  </a:cubicBezTo>
                  <a:lnTo>
                    <a:pt x="288" y="584"/>
                  </a:lnTo>
                  <a:lnTo>
                    <a:pt x="235" y="530"/>
                  </a:lnTo>
                  <a:lnTo>
                    <a:pt x="370" y="395"/>
                  </a:lnTo>
                  <a:cubicBezTo>
                    <a:pt x="374" y="391"/>
                    <a:pt x="377" y="387"/>
                    <a:pt x="380" y="382"/>
                  </a:cubicBezTo>
                  <a:cubicBezTo>
                    <a:pt x="386" y="371"/>
                    <a:pt x="389" y="358"/>
                    <a:pt x="389" y="346"/>
                  </a:cubicBezTo>
                  <a:cubicBezTo>
                    <a:pt x="389" y="333"/>
                    <a:pt x="386" y="320"/>
                    <a:pt x="380" y="310"/>
                  </a:cubicBezTo>
                  <a:cubicBezTo>
                    <a:pt x="374" y="299"/>
                    <a:pt x="365" y="290"/>
                    <a:pt x="354" y="284"/>
                  </a:cubicBezTo>
                  <a:cubicBezTo>
                    <a:pt x="343" y="277"/>
                    <a:pt x="330" y="275"/>
                    <a:pt x="318" y="275"/>
                  </a:cubicBezTo>
                  <a:cubicBezTo>
                    <a:pt x="305" y="275"/>
                    <a:pt x="293" y="278"/>
                    <a:pt x="282" y="284"/>
                  </a:cubicBezTo>
                  <a:cubicBezTo>
                    <a:pt x="278" y="287"/>
                    <a:pt x="273" y="290"/>
                    <a:pt x="269" y="294"/>
                  </a:cubicBezTo>
                  <a:lnTo>
                    <a:pt x="0" y="563"/>
                  </a:lnTo>
                  <a:lnTo>
                    <a:pt x="0" y="999"/>
                  </a:lnTo>
                  <a:lnTo>
                    <a:pt x="348" y="999"/>
                  </a:lnTo>
                  <a:lnTo>
                    <a:pt x="348" y="827"/>
                  </a:lnTo>
                  <a:lnTo>
                    <a:pt x="609" y="484"/>
                  </a:lnTo>
                  <a:lnTo>
                    <a:pt x="609" y="72"/>
                  </a:lnTo>
                  <a:lnTo>
                    <a:pt x="609" y="72"/>
                  </a:lnTo>
                  <a:cubicBezTo>
                    <a:pt x="609" y="59"/>
                    <a:pt x="606" y="47"/>
                    <a:pt x="600" y="36"/>
                  </a:cubicBezTo>
                  <a:cubicBezTo>
                    <a:pt x="594" y="25"/>
                    <a:pt x="585" y="16"/>
                    <a:pt x="574" y="10"/>
                  </a:cubicBezTo>
                  <a:cubicBezTo>
                    <a:pt x="563" y="4"/>
                    <a:pt x="551" y="0"/>
                    <a:pt x="538"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1" name="Google Shape;751;p50"/>
            <p:cNvSpPr/>
            <p:nvPr/>
          </p:nvSpPr>
          <p:spPr>
            <a:xfrm>
              <a:off x="2351014" y="2083708"/>
              <a:ext cx="177341" cy="291200"/>
            </a:xfrm>
            <a:custGeom>
              <a:rect b="b" l="l" r="r" t="t"/>
              <a:pathLst>
                <a:path extrusionOk="0" h="1000" w="609">
                  <a:moveTo>
                    <a:pt x="228" y="310"/>
                  </a:moveTo>
                  <a:cubicBezTo>
                    <a:pt x="222" y="321"/>
                    <a:pt x="218" y="333"/>
                    <a:pt x="218" y="346"/>
                  </a:cubicBezTo>
                  <a:cubicBezTo>
                    <a:pt x="218" y="358"/>
                    <a:pt x="222" y="370"/>
                    <a:pt x="228" y="381"/>
                  </a:cubicBezTo>
                  <a:cubicBezTo>
                    <a:pt x="231" y="387"/>
                    <a:pt x="235" y="392"/>
                    <a:pt x="239" y="396"/>
                  </a:cubicBezTo>
                  <a:lnTo>
                    <a:pt x="375" y="531"/>
                  </a:lnTo>
                  <a:lnTo>
                    <a:pt x="321" y="585"/>
                  </a:lnTo>
                  <a:lnTo>
                    <a:pt x="186" y="450"/>
                  </a:lnTo>
                  <a:cubicBezTo>
                    <a:pt x="176" y="440"/>
                    <a:pt x="169" y="430"/>
                    <a:pt x="162" y="419"/>
                  </a:cubicBezTo>
                  <a:cubicBezTo>
                    <a:pt x="149" y="397"/>
                    <a:pt x="143" y="372"/>
                    <a:pt x="143" y="346"/>
                  </a:cubicBezTo>
                  <a:lnTo>
                    <a:pt x="143" y="345"/>
                  </a:lnTo>
                  <a:lnTo>
                    <a:pt x="143" y="73"/>
                  </a:lnTo>
                  <a:cubicBezTo>
                    <a:pt x="143" y="72"/>
                    <a:pt x="143" y="72"/>
                    <a:pt x="143" y="72"/>
                  </a:cubicBezTo>
                  <a:cubicBezTo>
                    <a:pt x="143" y="59"/>
                    <a:pt x="139" y="47"/>
                    <a:pt x="133" y="36"/>
                  </a:cubicBezTo>
                  <a:cubicBezTo>
                    <a:pt x="127" y="25"/>
                    <a:pt x="118" y="16"/>
                    <a:pt x="107" y="10"/>
                  </a:cubicBezTo>
                  <a:cubicBezTo>
                    <a:pt x="96" y="3"/>
                    <a:pt x="83" y="0"/>
                    <a:pt x="71" y="0"/>
                  </a:cubicBezTo>
                  <a:cubicBezTo>
                    <a:pt x="58" y="0"/>
                    <a:pt x="46" y="3"/>
                    <a:pt x="36" y="10"/>
                  </a:cubicBezTo>
                  <a:cubicBezTo>
                    <a:pt x="25" y="16"/>
                    <a:pt x="15" y="25"/>
                    <a:pt x="9" y="36"/>
                  </a:cubicBezTo>
                  <a:cubicBezTo>
                    <a:pt x="2" y="47"/>
                    <a:pt x="0" y="59"/>
                    <a:pt x="0" y="72"/>
                  </a:cubicBezTo>
                  <a:lnTo>
                    <a:pt x="0" y="73"/>
                  </a:lnTo>
                  <a:lnTo>
                    <a:pt x="0" y="485"/>
                  </a:lnTo>
                  <a:lnTo>
                    <a:pt x="261" y="828"/>
                  </a:lnTo>
                  <a:lnTo>
                    <a:pt x="261" y="1000"/>
                  </a:lnTo>
                  <a:lnTo>
                    <a:pt x="609" y="1000"/>
                  </a:lnTo>
                  <a:lnTo>
                    <a:pt x="609" y="564"/>
                  </a:lnTo>
                  <a:lnTo>
                    <a:pt x="340" y="295"/>
                  </a:lnTo>
                  <a:cubicBezTo>
                    <a:pt x="336" y="291"/>
                    <a:pt x="331" y="287"/>
                    <a:pt x="325" y="284"/>
                  </a:cubicBezTo>
                  <a:cubicBezTo>
                    <a:pt x="315" y="278"/>
                    <a:pt x="302" y="274"/>
                    <a:pt x="290" y="274"/>
                  </a:cubicBezTo>
                  <a:cubicBezTo>
                    <a:pt x="277" y="274"/>
                    <a:pt x="265" y="278"/>
                    <a:pt x="254" y="284"/>
                  </a:cubicBezTo>
                  <a:cubicBezTo>
                    <a:pt x="249" y="287"/>
                    <a:pt x="244" y="291"/>
                    <a:pt x="239" y="295"/>
                  </a:cubicBezTo>
                  <a:cubicBezTo>
                    <a:pt x="235" y="300"/>
                    <a:pt x="231" y="304"/>
                    <a:pt x="228" y="31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52" name="Google Shape;752;p50"/>
          <p:cNvGrpSpPr/>
          <p:nvPr/>
        </p:nvGrpSpPr>
        <p:grpSpPr>
          <a:xfrm>
            <a:off x="1534196" y="1997804"/>
            <a:ext cx="376813" cy="377104"/>
            <a:chOff x="1534196" y="1997804"/>
            <a:chExt cx="376813" cy="377104"/>
          </a:xfrm>
        </p:grpSpPr>
        <p:sp>
          <p:nvSpPr>
            <p:cNvPr id="753" name="Google Shape;753;p50"/>
            <p:cNvSpPr/>
            <p:nvPr/>
          </p:nvSpPr>
          <p:spPr>
            <a:xfrm>
              <a:off x="1622430" y="2196693"/>
              <a:ext cx="67850" cy="45718"/>
            </a:xfrm>
            <a:custGeom>
              <a:rect b="b" l="l" r="r" t="t"/>
              <a:pathLst>
                <a:path extrusionOk="0" h="157" w="233">
                  <a:moveTo>
                    <a:pt x="58" y="15"/>
                  </a:moveTo>
                  <a:cubicBezTo>
                    <a:pt x="41" y="26"/>
                    <a:pt x="26" y="40"/>
                    <a:pt x="16" y="58"/>
                  </a:cubicBezTo>
                  <a:cubicBezTo>
                    <a:pt x="6" y="76"/>
                    <a:pt x="0" y="96"/>
                    <a:pt x="0" y="116"/>
                  </a:cubicBezTo>
                  <a:lnTo>
                    <a:pt x="0" y="157"/>
                  </a:lnTo>
                  <a:lnTo>
                    <a:pt x="233" y="157"/>
                  </a:lnTo>
                  <a:lnTo>
                    <a:pt x="233" y="116"/>
                  </a:lnTo>
                  <a:cubicBezTo>
                    <a:pt x="233" y="96"/>
                    <a:pt x="227" y="76"/>
                    <a:pt x="217" y="58"/>
                  </a:cubicBezTo>
                  <a:cubicBezTo>
                    <a:pt x="207" y="40"/>
                    <a:pt x="192" y="26"/>
                    <a:pt x="174" y="15"/>
                  </a:cubicBezTo>
                  <a:cubicBezTo>
                    <a:pt x="157" y="5"/>
                    <a:pt x="137" y="0"/>
                    <a:pt x="116" y="0"/>
                  </a:cubicBezTo>
                  <a:cubicBezTo>
                    <a:pt x="96" y="0"/>
                    <a:pt x="76" y="5"/>
                    <a:pt x="58" y="15"/>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4" name="Google Shape;754;p50"/>
            <p:cNvSpPr/>
            <p:nvPr/>
          </p:nvSpPr>
          <p:spPr>
            <a:xfrm>
              <a:off x="1634369" y="2130300"/>
              <a:ext cx="43971" cy="44262"/>
            </a:xfrm>
            <a:custGeom>
              <a:rect b="b" l="l" r="r" t="t"/>
              <a:pathLst>
                <a:path extrusionOk="0" h="152" w="151">
                  <a:moveTo>
                    <a:pt x="151" y="76"/>
                  </a:moveTo>
                  <a:lnTo>
                    <a:pt x="151" y="76"/>
                  </a:lnTo>
                  <a:cubicBezTo>
                    <a:pt x="151" y="89"/>
                    <a:pt x="148" y="102"/>
                    <a:pt x="141" y="114"/>
                  </a:cubicBezTo>
                  <a:cubicBezTo>
                    <a:pt x="134" y="125"/>
                    <a:pt x="124" y="135"/>
                    <a:pt x="113" y="142"/>
                  </a:cubicBezTo>
                  <a:cubicBezTo>
                    <a:pt x="101" y="148"/>
                    <a:pt x="88" y="152"/>
                    <a:pt x="75" y="152"/>
                  </a:cubicBezTo>
                  <a:cubicBezTo>
                    <a:pt x="61" y="152"/>
                    <a:pt x="48" y="148"/>
                    <a:pt x="37" y="142"/>
                  </a:cubicBezTo>
                  <a:cubicBezTo>
                    <a:pt x="25" y="135"/>
                    <a:pt x="16" y="125"/>
                    <a:pt x="10" y="114"/>
                  </a:cubicBezTo>
                  <a:cubicBezTo>
                    <a:pt x="3" y="102"/>
                    <a:pt x="0" y="89"/>
                    <a:pt x="0" y="76"/>
                  </a:cubicBezTo>
                  <a:cubicBezTo>
                    <a:pt x="0" y="63"/>
                    <a:pt x="3" y="49"/>
                    <a:pt x="10" y="38"/>
                  </a:cubicBezTo>
                  <a:cubicBezTo>
                    <a:pt x="16" y="26"/>
                    <a:pt x="25" y="16"/>
                    <a:pt x="37" y="10"/>
                  </a:cubicBezTo>
                  <a:cubicBezTo>
                    <a:pt x="48" y="3"/>
                    <a:pt x="62" y="0"/>
                    <a:pt x="75" y="0"/>
                  </a:cubicBezTo>
                  <a:lnTo>
                    <a:pt x="75" y="0"/>
                  </a:lnTo>
                  <a:lnTo>
                    <a:pt x="75" y="0"/>
                  </a:lnTo>
                  <a:cubicBezTo>
                    <a:pt x="89" y="0"/>
                    <a:pt x="102" y="4"/>
                    <a:pt x="113" y="10"/>
                  </a:cubicBezTo>
                  <a:cubicBezTo>
                    <a:pt x="125" y="17"/>
                    <a:pt x="134" y="27"/>
                    <a:pt x="141" y="38"/>
                  </a:cubicBezTo>
                  <a:cubicBezTo>
                    <a:pt x="148" y="50"/>
                    <a:pt x="151" y="63"/>
                    <a:pt x="151" y="76"/>
                  </a:cubicBezTo>
                  <a:close/>
                </a:path>
              </a:pathLst>
            </a:custGeom>
            <a:solidFill>
              <a:schemeClr val="dk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5" name="Google Shape;755;p50"/>
            <p:cNvSpPr/>
            <p:nvPr/>
          </p:nvSpPr>
          <p:spPr>
            <a:xfrm>
              <a:off x="1534196" y="1997804"/>
              <a:ext cx="244317" cy="377104"/>
            </a:xfrm>
            <a:custGeom>
              <a:rect b="b" l="l" r="r" t="t"/>
              <a:pathLst>
                <a:path extrusionOk="0" h="1295" w="839">
                  <a:moveTo>
                    <a:pt x="687" y="877"/>
                  </a:moveTo>
                  <a:lnTo>
                    <a:pt x="687" y="266"/>
                  </a:lnTo>
                  <a:lnTo>
                    <a:pt x="839" y="266"/>
                  </a:lnTo>
                  <a:lnTo>
                    <a:pt x="839" y="0"/>
                  </a:lnTo>
                  <a:lnTo>
                    <a:pt x="687" y="0"/>
                  </a:lnTo>
                  <a:lnTo>
                    <a:pt x="687" y="152"/>
                  </a:lnTo>
                  <a:lnTo>
                    <a:pt x="151" y="152"/>
                  </a:lnTo>
                  <a:lnTo>
                    <a:pt x="151" y="0"/>
                  </a:lnTo>
                  <a:lnTo>
                    <a:pt x="0" y="0"/>
                  </a:lnTo>
                  <a:lnTo>
                    <a:pt x="0" y="1295"/>
                  </a:lnTo>
                  <a:lnTo>
                    <a:pt x="839" y="1295"/>
                  </a:lnTo>
                  <a:lnTo>
                    <a:pt x="839" y="877"/>
                  </a:lnTo>
                  <a:lnTo>
                    <a:pt x="687" y="877"/>
                  </a:lnTo>
                  <a:moveTo>
                    <a:pt x="457" y="1219"/>
                  </a:moveTo>
                  <a:lnTo>
                    <a:pt x="382" y="1219"/>
                  </a:lnTo>
                  <a:lnTo>
                    <a:pt x="382" y="1143"/>
                  </a:lnTo>
                  <a:lnTo>
                    <a:pt x="457" y="1143"/>
                  </a:lnTo>
                  <a:lnTo>
                    <a:pt x="457" y="1219"/>
                  </a:lnTo>
                  <a:moveTo>
                    <a:pt x="227" y="799"/>
                  </a:moveTo>
                  <a:cubicBezTo>
                    <a:pt x="227" y="765"/>
                    <a:pt x="236" y="732"/>
                    <a:pt x="253" y="703"/>
                  </a:cubicBezTo>
                  <a:cubicBezTo>
                    <a:pt x="268" y="678"/>
                    <a:pt x="288" y="656"/>
                    <a:pt x="313" y="639"/>
                  </a:cubicBezTo>
                  <a:cubicBezTo>
                    <a:pt x="303" y="630"/>
                    <a:pt x="295" y="619"/>
                    <a:pt x="288" y="607"/>
                  </a:cubicBezTo>
                  <a:cubicBezTo>
                    <a:pt x="275" y="584"/>
                    <a:pt x="268" y="558"/>
                    <a:pt x="268" y="531"/>
                  </a:cubicBezTo>
                  <a:cubicBezTo>
                    <a:pt x="268" y="504"/>
                    <a:pt x="275" y="478"/>
                    <a:pt x="288" y="455"/>
                  </a:cubicBezTo>
                  <a:cubicBezTo>
                    <a:pt x="301" y="432"/>
                    <a:pt x="320" y="413"/>
                    <a:pt x="344" y="400"/>
                  </a:cubicBezTo>
                  <a:cubicBezTo>
                    <a:pt x="367" y="386"/>
                    <a:pt x="392" y="379"/>
                    <a:pt x="419" y="379"/>
                  </a:cubicBezTo>
                  <a:cubicBezTo>
                    <a:pt x="445" y="379"/>
                    <a:pt x="472" y="386"/>
                    <a:pt x="495" y="400"/>
                  </a:cubicBezTo>
                  <a:cubicBezTo>
                    <a:pt x="518" y="413"/>
                    <a:pt x="537" y="432"/>
                    <a:pt x="551" y="455"/>
                  </a:cubicBezTo>
                  <a:cubicBezTo>
                    <a:pt x="564" y="478"/>
                    <a:pt x="571" y="504"/>
                    <a:pt x="571" y="531"/>
                  </a:cubicBezTo>
                  <a:cubicBezTo>
                    <a:pt x="571" y="558"/>
                    <a:pt x="564" y="584"/>
                    <a:pt x="551" y="607"/>
                  </a:cubicBezTo>
                  <a:cubicBezTo>
                    <a:pt x="544" y="619"/>
                    <a:pt x="536" y="630"/>
                    <a:pt x="526" y="639"/>
                  </a:cubicBezTo>
                  <a:cubicBezTo>
                    <a:pt x="550" y="656"/>
                    <a:pt x="571" y="678"/>
                    <a:pt x="586" y="703"/>
                  </a:cubicBezTo>
                  <a:cubicBezTo>
                    <a:pt x="603" y="732"/>
                    <a:pt x="612" y="765"/>
                    <a:pt x="612" y="799"/>
                  </a:cubicBezTo>
                  <a:lnTo>
                    <a:pt x="612" y="915"/>
                  </a:lnTo>
                  <a:lnTo>
                    <a:pt x="227" y="915"/>
                  </a:lnTo>
                  <a:lnTo>
                    <a:pt x="227" y="79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6" name="Google Shape;756;p50"/>
            <p:cNvSpPr/>
            <p:nvPr/>
          </p:nvSpPr>
          <p:spPr>
            <a:xfrm>
              <a:off x="1600299" y="1997804"/>
              <a:ext cx="112112" cy="22131"/>
            </a:xfrm>
            <a:custGeom>
              <a:rect b="b" l="l" r="r" t="t"/>
              <a:pathLst>
                <a:path extrusionOk="0" h="76" w="385">
                  <a:moveTo>
                    <a:pt x="0" y="0"/>
                  </a:moveTo>
                  <a:lnTo>
                    <a:pt x="385" y="0"/>
                  </a:lnTo>
                  <a:lnTo>
                    <a:pt x="385"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7" name="Google Shape;757;p50"/>
            <p:cNvSpPr/>
            <p:nvPr/>
          </p:nvSpPr>
          <p:spPr>
            <a:xfrm>
              <a:off x="1756382" y="2097394"/>
              <a:ext cx="154627" cy="155792"/>
            </a:xfrm>
            <a:custGeom>
              <a:rect b="b" l="l" r="r" t="t"/>
              <a:pathLst>
                <a:path extrusionOk="0" h="535" w="531">
                  <a:moveTo>
                    <a:pt x="0" y="0"/>
                  </a:moveTo>
                  <a:lnTo>
                    <a:pt x="0" y="460"/>
                  </a:lnTo>
                  <a:lnTo>
                    <a:pt x="190" y="460"/>
                  </a:lnTo>
                  <a:lnTo>
                    <a:pt x="266" y="535"/>
                  </a:lnTo>
                  <a:lnTo>
                    <a:pt x="342" y="460"/>
                  </a:lnTo>
                  <a:lnTo>
                    <a:pt x="531" y="460"/>
                  </a:lnTo>
                  <a:lnTo>
                    <a:pt x="531" y="0"/>
                  </a:lnTo>
                  <a:lnTo>
                    <a:pt x="0" y="0"/>
                  </a:lnTo>
                  <a:moveTo>
                    <a:pt x="114" y="116"/>
                  </a:moveTo>
                  <a:lnTo>
                    <a:pt x="417" y="116"/>
                  </a:lnTo>
                  <a:lnTo>
                    <a:pt x="417" y="192"/>
                  </a:lnTo>
                  <a:lnTo>
                    <a:pt x="114" y="192"/>
                  </a:lnTo>
                  <a:lnTo>
                    <a:pt x="114" y="116"/>
                  </a:lnTo>
                  <a:moveTo>
                    <a:pt x="114" y="267"/>
                  </a:moveTo>
                  <a:lnTo>
                    <a:pt x="417" y="267"/>
                  </a:lnTo>
                  <a:lnTo>
                    <a:pt x="417" y="343"/>
                  </a:lnTo>
                  <a:lnTo>
                    <a:pt x="114" y="343"/>
                  </a:lnTo>
                  <a:lnTo>
                    <a:pt x="114" y="26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58" name="Google Shape;758;p50"/>
          <p:cNvGrpSpPr/>
          <p:nvPr/>
        </p:nvGrpSpPr>
        <p:grpSpPr>
          <a:xfrm>
            <a:off x="720000" y="2017315"/>
            <a:ext cx="376813" cy="338083"/>
            <a:chOff x="720000" y="2017315"/>
            <a:chExt cx="376813" cy="338083"/>
          </a:xfrm>
        </p:grpSpPr>
        <p:sp>
          <p:nvSpPr>
            <p:cNvPr id="759" name="Google Shape;759;p50"/>
            <p:cNvSpPr/>
            <p:nvPr/>
          </p:nvSpPr>
          <p:spPr>
            <a:xfrm>
              <a:off x="720000" y="2228434"/>
              <a:ext cx="77168" cy="126963"/>
            </a:xfrm>
            <a:custGeom>
              <a:rect b="b" l="l" r="r" t="t"/>
              <a:pathLst>
                <a:path extrusionOk="0" h="436" w="265">
                  <a:moveTo>
                    <a:pt x="265" y="0"/>
                  </a:moveTo>
                  <a:lnTo>
                    <a:pt x="0" y="0"/>
                  </a:lnTo>
                  <a:lnTo>
                    <a:pt x="0" y="436"/>
                  </a:lnTo>
                  <a:lnTo>
                    <a:pt x="265" y="436"/>
                  </a:lnTo>
                  <a:lnTo>
                    <a:pt x="265" y="0"/>
                  </a:lnTo>
                  <a:moveTo>
                    <a:pt x="175" y="341"/>
                  </a:moveTo>
                  <a:lnTo>
                    <a:pt x="90" y="341"/>
                  </a:lnTo>
                  <a:lnTo>
                    <a:pt x="90" y="266"/>
                  </a:lnTo>
                  <a:lnTo>
                    <a:pt x="175" y="266"/>
                  </a:lnTo>
                  <a:lnTo>
                    <a:pt x="175" y="341"/>
                  </a:lnTo>
                  <a:moveTo>
                    <a:pt x="90" y="171"/>
                  </a:moveTo>
                  <a:lnTo>
                    <a:pt x="90" y="95"/>
                  </a:lnTo>
                  <a:lnTo>
                    <a:pt x="175" y="95"/>
                  </a:lnTo>
                  <a:lnTo>
                    <a:pt x="175" y="171"/>
                  </a:lnTo>
                  <a:lnTo>
                    <a:pt x="90" y="17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0" name="Google Shape;760;p50"/>
            <p:cNvSpPr/>
            <p:nvPr/>
          </p:nvSpPr>
          <p:spPr>
            <a:xfrm>
              <a:off x="888605" y="2222028"/>
              <a:ext cx="39894" cy="39894"/>
            </a:xfrm>
            <a:custGeom>
              <a:rect b="b" l="l" r="r" t="t"/>
              <a:pathLst>
                <a:path extrusionOk="0" h="137" w="137">
                  <a:moveTo>
                    <a:pt x="137" y="68"/>
                  </a:moveTo>
                  <a:cubicBezTo>
                    <a:pt x="137" y="80"/>
                    <a:pt x="134" y="92"/>
                    <a:pt x="128" y="103"/>
                  </a:cubicBezTo>
                  <a:cubicBezTo>
                    <a:pt x="122" y="113"/>
                    <a:pt x="113" y="122"/>
                    <a:pt x="103" y="128"/>
                  </a:cubicBezTo>
                  <a:cubicBezTo>
                    <a:pt x="92" y="134"/>
                    <a:pt x="80" y="137"/>
                    <a:pt x="68" y="137"/>
                  </a:cubicBezTo>
                  <a:cubicBezTo>
                    <a:pt x="56" y="137"/>
                    <a:pt x="44" y="134"/>
                    <a:pt x="34" y="128"/>
                  </a:cubicBezTo>
                  <a:cubicBezTo>
                    <a:pt x="23" y="122"/>
                    <a:pt x="15" y="113"/>
                    <a:pt x="9" y="103"/>
                  </a:cubicBezTo>
                  <a:cubicBezTo>
                    <a:pt x="3" y="92"/>
                    <a:pt x="0" y="80"/>
                    <a:pt x="0" y="68"/>
                  </a:cubicBezTo>
                  <a:cubicBezTo>
                    <a:pt x="0" y="56"/>
                    <a:pt x="3" y="44"/>
                    <a:pt x="9" y="34"/>
                  </a:cubicBezTo>
                  <a:cubicBezTo>
                    <a:pt x="15" y="24"/>
                    <a:pt x="23" y="15"/>
                    <a:pt x="34" y="9"/>
                  </a:cubicBezTo>
                  <a:cubicBezTo>
                    <a:pt x="44" y="3"/>
                    <a:pt x="56" y="0"/>
                    <a:pt x="68" y="0"/>
                  </a:cubicBezTo>
                  <a:lnTo>
                    <a:pt x="68" y="0"/>
                  </a:lnTo>
                  <a:lnTo>
                    <a:pt x="68" y="0"/>
                  </a:lnTo>
                  <a:cubicBezTo>
                    <a:pt x="80" y="0"/>
                    <a:pt x="92" y="3"/>
                    <a:pt x="103" y="9"/>
                  </a:cubicBezTo>
                  <a:cubicBezTo>
                    <a:pt x="113" y="15"/>
                    <a:pt x="122" y="24"/>
                    <a:pt x="128" y="34"/>
                  </a:cubicBezTo>
                  <a:cubicBezTo>
                    <a:pt x="134" y="44"/>
                    <a:pt x="137" y="56"/>
                    <a:pt x="137" y="68"/>
                  </a:cubicBezTo>
                  <a:close/>
                </a:path>
              </a:pathLst>
            </a:custGeom>
            <a:solidFill>
              <a:schemeClr val="dk2"/>
            </a:solidFill>
            <a:ln>
              <a:noFill/>
            </a:ln>
          </p:spPr>
          <p:txBody>
            <a:bodyPr anchorCtr="1" anchor="ctr" bIns="4300" lIns="90000" spcFirstLastPara="1" rIns="90000" wrap="square" tIns="4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1" name="Google Shape;761;p50"/>
            <p:cNvSpPr/>
            <p:nvPr/>
          </p:nvSpPr>
          <p:spPr>
            <a:xfrm>
              <a:off x="935197" y="2128262"/>
              <a:ext cx="161616" cy="78333"/>
            </a:xfrm>
            <a:custGeom>
              <a:rect b="b" l="l" r="r" t="t"/>
              <a:pathLst>
                <a:path extrusionOk="0" h="269" w="555">
                  <a:moveTo>
                    <a:pt x="268" y="269"/>
                  </a:moveTo>
                  <a:lnTo>
                    <a:pt x="555" y="269"/>
                  </a:lnTo>
                  <a:lnTo>
                    <a:pt x="555" y="0"/>
                  </a:lnTo>
                  <a:lnTo>
                    <a:pt x="0" y="0"/>
                  </a:lnTo>
                  <a:lnTo>
                    <a:pt x="268" y="26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2" name="Google Shape;762;p50"/>
            <p:cNvSpPr/>
            <p:nvPr/>
          </p:nvSpPr>
          <p:spPr>
            <a:xfrm>
              <a:off x="720000" y="2128262"/>
              <a:ext cx="161907" cy="78333"/>
            </a:xfrm>
            <a:custGeom>
              <a:rect b="b" l="l" r="r" t="t"/>
              <a:pathLst>
                <a:path extrusionOk="0" h="269" w="556">
                  <a:moveTo>
                    <a:pt x="288" y="269"/>
                  </a:moveTo>
                  <a:lnTo>
                    <a:pt x="556" y="0"/>
                  </a:lnTo>
                  <a:lnTo>
                    <a:pt x="0" y="0"/>
                  </a:lnTo>
                  <a:lnTo>
                    <a:pt x="0" y="269"/>
                  </a:lnTo>
                  <a:lnTo>
                    <a:pt x="288" y="26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3" name="Google Shape;763;p50"/>
            <p:cNvSpPr/>
            <p:nvPr/>
          </p:nvSpPr>
          <p:spPr>
            <a:xfrm>
              <a:off x="1019645" y="2228434"/>
              <a:ext cx="77168" cy="126963"/>
            </a:xfrm>
            <a:custGeom>
              <a:rect b="b" l="l" r="r" t="t"/>
              <a:pathLst>
                <a:path extrusionOk="0" h="436" w="265">
                  <a:moveTo>
                    <a:pt x="265" y="0"/>
                  </a:moveTo>
                  <a:lnTo>
                    <a:pt x="0" y="0"/>
                  </a:lnTo>
                  <a:lnTo>
                    <a:pt x="0" y="436"/>
                  </a:lnTo>
                  <a:lnTo>
                    <a:pt x="265" y="436"/>
                  </a:lnTo>
                  <a:lnTo>
                    <a:pt x="265" y="0"/>
                  </a:lnTo>
                  <a:moveTo>
                    <a:pt x="175" y="341"/>
                  </a:moveTo>
                  <a:lnTo>
                    <a:pt x="90" y="341"/>
                  </a:lnTo>
                  <a:lnTo>
                    <a:pt x="90" y="266"/>
                  </a:lnTo>
                  <a:lnTo>
                    <a:pt x="175" y="266"/>
                  </a:lnTo>
                  <a:lnTo>
                    <a:pt x="175" y="341"/>
                  </a:lnTo>
                  <a:moveTo>
                    <a:pt x="175" y="171"/>
                  </a:moveTo>
                  <a:lnTo>
                    <a:pt x="90" y="171"/>
                  </a:lnTo>
                  <a:lnTo>
                    <a:pt x="90" y="95"/>
                  </a:lnTo>
                  <a:lnTo>
                    <a:pt x="175" y="95"/>
                  </a:lnTo>
                  <a:lnTo>
                    <a:pt x="175" y="17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4" name="Google Shape;764;p50"/>
            <p:cNvSpPr/>
            <p:nvPr/>
          </p:nvSpPr>
          <p:spPr>
            <a:xfrm>
              <a:off x="819299" y="2132921"/>
              <a:ext cx="178214" cy="222477"/>
            </a:xfrm>
            <a:custGeom>
              <a:rect b="b" l="l" r="r" t="t"/>
              <a:pathLst>
                <a:path extrusionOk="0" h="764" w="612">
                  <a:moveTo>
                    <a:pt x="612" y="306"/>
                  </a:moveTo>
                  <a:lnTo>
                    <a:pt x="306" y="0"/>
                  </a:lnTo>
                  <a:lnTo>
                    <a:pt x="0" y="306"/>
                  </a:lnTo>
                  <a:lnTo>
                    <a:pt x="0" y="764"/>
                  </a:lnTo>
                  <a:lnTo>
                    <a:pt x="612" y="764"/>
                  </a:lnTo>
                  <a:lnTo>
                    <a:pt x="612" y="306"/>
                  </a:lnTo>
                  <a:moveTo>
                    <a:pt x="306" y="519"/>
                  </a:moveTo>
                  <a:lnTo>
                    <a:pt x="306" y="519"/>
                  </a:lnTo>
                  <a:lnTo>
                    <a:pt x="306" y="519"/>
                  </a:lnTo>
                  <a:cubicBezTo>
                    <a:pt x="281" y="519"/>
                    <a:pt x="256" y="511"/>
                    <a:pt x="234" y="499"/>
                  </a:cubicBezTo>
                  <a:cubicBezTo>
                    <a:pt x="212" y="486"/>
                    <a:pt x="194" y="469"/>
                    <a:pt x="181" y="447"/>
                  </a:cubicBezTo>
                  <a:cubicBezTo>
                    <a:pt x="168" y="425"/>
                    <a:pt x="162" y="399"/>
                    <a:pt x="162" y="374"/>
                  </a:cubicBezTo>
                  <a:cubicBezTo>
                    <a:pt x="162" y="348"/>
                    <a:pt x="168" y="324"/>
                    <a:pt x="181" y="302"/>
                  </a:cubicBezTo>
                  <a:cubicBezTo>
                    <a:pt x="194" y="280"/>
                    <a:pt x="212" y="262"/>
                    <a:pt x="234" y="249"/>
                  </a:cubicBezTo>
                  <a:cubicBezTo>
                    <a:pt x="256" y="236"/>
                    <a:pt x="280" y="230"/>
                    <a:pt x="306" y="230"/>
                  </a:cubicBezTo>
                  <a:cubicBezTo>
                    <a:pt x="331" y="230"/>
                    <a:pt x="356" y="236"/>
                    <a:pt x="378" y="249"/>
                  </a:cubicBezTo>
                  <a:cubicBezTo>
                    <a:pt x="399" y="262"/>
                    <a:pt x="418" y="280"/>
                    <a:pt x="431" y="302"/>
                  </a:cubicBezTo>
                  <a:cubicBezTo>
                    <a:pt x="443" y="324"/>
                    <a:pt x="451" y="349"/>
                    <a:pt x="451" y="374"/>
                  </a:cubicBezTo>
                  <a:lnTo>
                    <a:pt x="451" y="374"/>
                  </a:lnTo>
                  <a:lnTo>
                    <a:pt x="451" y="374"/>
                  </a:lnTo>
                  <a:cubicBezTo>
                    <a:pt x="451" y="400"/>
                    <a:pt x="444" y="424"/>
                    <a:pt x="431" y="447"/>
                  </a:cubicBezTo>
                  <a:cubicBezTo>
                    <a:pt x="419" y="468"/>
                    <a:pt x="400" y="487"/>
                    <a:pt x="378" y="500"/>
                  </a:cubicBezTo>
                  <a:cubicBezTo>
                    <a:pt x="356" y="512"/>
                    <a:pt x="332" y="519"/>
                    <a:pt x="306" y="51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5" name="Google Shape;765;p50"/>
            <p:cNvSpPr/>
            <p:nvPr/>
          </p:nvSpPr>
          <p:spPr>
            <a:xfrm>
              <a:off x="830365" y="2017315"/>
              <a:ext cx="156083" cy="47757"/>
            </a:xfrm>
            <a:custGeom>
              <a:rect b="b" l="l" r="r" t="t"/>
              <a:pathLst>
                <a:path extrusionOk="0" h="164" w="536">
                  <a:moveTo>
                    <a:pt x="268" y="75"/>
                  </a:moveTo>
                  <a:cubicBezTo>
                    <a:pt x="269" y="75"/>
                    <a:pt x="269" y="75"/>
                    <a:pt x="269" y="75"/>
                  </a:cubicBezTo>
                  <a:cubicBezTo>
                    <a:pt x="322" y="75"/>
                    <a:pt x="374" y="89"/>
                    <a:pt x="420" y="116"/>
                  </a:cubicBezTo>
                  <a:cubicBezTo>
                    <a:pt x="443" y="129"/>
                    <a:pt x="464" y="145"/>
                    <a:pt x="483" y="164"/>
                  </a:cubicBezTo>
                  <a:lnTo>
                    <a:pt x="536" y="111"/>
                  </a:lnTo>
                  <a:cubicBezTo>
                    <a:pt x="513" y="87"/>
                    <a:pt x="487" y="67"/>
                    <a:pt x="458" y="50"/>
                  </a:cubicBezTo>
                  <a:cubicBezTo>
                    <a:pt x="400" y="17"/>
                    <a:pt x="334" y="0"/>
                    <a:pt x="268" y="0"/>
                  </a:cubicBezTo>
                  <a:cubicBezTo>
                    <a:pt x="201" y="0"/>
                    <a:pt x="136" y="17"/>
                    <a:pt x="79" y="50"/>
                  </a:cubicBezTo>
                  <a:cubicBezTo>
                    <a:pt x="50" y="67"/>
                    <a:pt x="23" y="87"/>
                    <a:pt x="0" y="111"/>
                  </a:cubicBezTo>
                  <a:lnTo>
                    <a:pt x="54" y="164"/>
                  </a:lnTo>
                  <a:cubicBezTo>
                    <a:pt x="72" y="145"/>
                    <a:pt x="94" y="129"/>
                    <a:pt x="117" y="116"/>
                  </a:cubicBezTo>
                  <a:cubicBezTo>
                    <a:pt x="163" y="89"/>
                    <a:pt x="214" y="75"/>
                    <a:pt x="267" y="75"/>
                  </a:cubicBezTo>
                  <a:cubicBezTo>
                    <a:pt x="268" y="75"/>
                    <a:pt x="268" y="75"/>
                    <a:pt x="268" y="75"/>
                  </a:cubicBezTo>
                  <a:close/>
                </a:path>
              </a:pathLst>
            </a:custGeom>
            <a:solidFill>
              <a:schemeClr val="dk2"/>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6" name="Google Shape;766;p50"/>
            <p:cNvSpPr/>
            <p:nvPr/>
          </p:nvSpPr>
          <p:spPr>
            <a:xfrm>
              <a:off x="861523" y="2061286"/>
              <a:ext cx="93766" cy="35235"/>
            </a:xfrm>
            <a:custGeom>
              <a:rect b="b" l="l" r="r" t="t"/>
              <a:pathLst>
                <a:path extrusionOk="0" h="121" w="322">
                  <a:moveTo>
                    <a:pt x="54" y="121"/>
                  </a:moveTo>
                  <a:cubicBezTo>
                    <a:pt x="63" y="111"/>
                    <a:pt x="74" y="103"/>
                    <a:pt x="85" y="97"/>
                  </a:cubicBezTo>
                  <a:cubicBezTo>
                    <a:pt x="108" y="83"/>
                    <a:pt x="134" y="76"/>
                    <a:pt x="161" y="76"/>
                  </a:cubicBezTo>
                  <a:cubicBezTo>
                    <a:pt x="187" y="76"/>
                    <a:pt x="214" y="83"/>
                    <a:pt x="237" y="97"/>
                  </a:cubicBezTo>
                  <a:cubicBezTo>
                    <a:pt x="248" y="103"/>
                    <a:pt x="259" y="111"/>
                    <a:pt x="268" y="121"/>
                  </a:cubicBezTo>
                  <a:lnTo>
                    <a:pt x="322" y="67"/>
                  </a:lnTo>
                  <a:cubicBezTo>
                    <a:pt x="308" y="53"/>
                    <a:pt x="292" y="41"/>
                    <a:pt x="275" y="31"/>
                  </a:cubicBezTo>
                  <a:cubicBezTo>
                    <a:pt x="240" y="11"/>
                    <a:pt x="201" y="0"/>
                    <a:pt x="161" y="0"/>
                  </a:cubicBezTo>
                  <a:cubicBezTo>
                    <a:pt x="121" y="0"/>
                    <a:pt x="82" y="11"/>
                    <a:pt x="47" y="31"/>
                  </a:cubicBezTo>
                  <a:cubicBezTo>
                    <a:pt x="30" y="41"/>
                    <a:pt x="14" y="53"/>
                    <a:pt x="0" y="67"/>
                  </a:cubicBezTo>
                  <a:lnTo>
                    <a:pt x="54" y="121"/>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67" name="Google Shape;767;p50"/>
          <p:cNvGrpSpPr/>
          <p:nvPr/>
        </p:nvGrpSpPr>
        <p:grpSpPr>
          <a:xfrm>
            <a:off x="8046895" y="1398225"/>
            <a:ext cx="377104" cy="377104"/>
            <a:chOff x="8046895" y="1398225"/>
            <a:chExt cx="377104" cy="377104"/>
          </a:xfrm>
        </p:grpSpPr>
        <p:sp>
          <p:nvSpPr>
            <p:cNvPr id="768" name="Google Shape;768;p50"/>
            <p:cNvSpPr/>
            <p:nvPr/>
          </p:nvSpPr>
          <p:spPr>
            <a:xfrm>
              <a:off x="8224527" y="1575565"/>
              <a:ext cx="22131" cy="22131"/>
            </a:xfrm>
            <a:custGeom>
              <a:rect b="b" l="l" r="r" t="t"/>
              <a:pathLst>
                <a:path extrusionOk="0" h="76" w="76">
                  <a:moveTo>
                    <a:pt x="76" y="38"/>
                  </a:moveTo>
                  <a:lnTo>
                    <a:pt x="76" y="38"/>
                  </a:lnTo>
                  <a:cubicBezTo>
                    <a:pt x="76" y="45"/>
                    <a:pt x="75" y="51"/>
                    <a:pt x="71" y="57"/>
                  </a:cubicBezTo>
                  <a:cubicBezTo>
                    <a:pt x="68" y="63"/>
                    <a:pt x="63" y="68"/>
                    <a:pt x="57" y="71"/>
                  </a:cubicBezTo>
                  <a:cubicBezTo>
                    <a:pt x="52" y="74"/>
                    <a:pt x="45" y="76"/>
                    <a:pt x="38" y="76"/>
                  </a:cubicBezTo>
                  <a:cubicBezTo>
                    <a:pt x="32" y="76"/>
                    <a:pt x="25" y="74"/>
                    <a:pt x="19" y="71"/>
                  </a:cubicBezTo>
                  <a:cubicBezTo>
                    <a:pt x="14" y="68"/>
                    <a:pt x="9" y="63"/>
                    <a:pt x="5" y="57"/>
                  </a:cubicBezTo>
                  <a:cubicBezTo>
                    <a:pt x="2" y="51"/>
                    <a:pt x="0" y="45"/>
                    <a:pt x="0" y="38"/>
                  </a:cubicBezTo>
                  <a:cubicBezTo>
                    <a:pt x="0" y="31"/>
                    <a:pt x="2" y="25"/>
                    <a:pt x="5" y="19"/>
                  </a:cubicBezTo>
                  <a:cubicBezTo>
                    <a:pt x="9" y="13"/>
                    <a:pt x="14" y="8"/>
                    <a:pt x="19" y="5"/>
                  </a:cubicBezTo>
                  <a:cubicBezTo>
                    <a:pt x="25" y="1"/>
                    <a:pt x="31" y="0"/>
                    <a:pt x="38" y="0"/>
                  </a:cubicBezTo>
                  <a:lnTo>
                    <a:pt x="38" y="0"/>
                  </a:lnTo>
                  <a:cubicBezTo>
                    <a:pt x="44" y="0"/>
                    <a:pt x="51" y="1"/>
                    <a:pt x="57" y="5"/>
                  </a:cubicBezTo>
                  <a:cubicBezTo>
                    <a:pt x="63" y="8"/>
                    <a:pt x="68" y="13"/>
                    <a:pt x="71" y="19"/>
                  </a:cubicBezTo>
                  <a:cubicBezTo>
                    <a:pt x="75" y="25"/>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9" name="Google Shape;769;p50"/>
            <p:cNvSpPr/>
            <p:nvPr/>
          </p:nvSpPr>
          <p:spPr>
            <a:xfrm>
              <a:off x="8180264" y="1531594"/>
              <a:ext cx="110365" cy="110365"/>
            </a:xfrm>
            <a:custGeom>
              <a:rect b="b" l="l" r="r" t="t"/>
              <a:pathLst>
                <a:path extrusionOk="0" h="379" w="379">
                  <a:moveTo>
                    <a:pt x="95" y="25"/>
                  </a:moveTo>
                  <a:cubicBezTo>
                    <a:pt x="66" y="42"/>
                    <a:pt x="43" y="65"/>
                    <a:pt x="26" y="94"/>
                  </a:cubicBezTo>
                  <a:cubicBezTo>
                    <a:pt x="10" y="122"/>
                    <a:pt x="0" y="156"/>
                    <a:pt x="0" y="189"/>
                  </a:cubicBezTo>
                  <a:cubicBezTo>
                    <a:pt x="0" y="222"/>
                    <a:pt x="10" y="255"/>
                    <a:pt x="26" y="284"/>
                  </a:cubicBezTo>
                  <a:cubicBezTo>
                    <a:pt x="43" y="313"/>
                    <a:pt x="66" y="336"/>
                    <a:pt x="95" y="353"/>
                  </a:cubicBezTo>
                  <a:cubicBezTo>
                    <a:pt x="124" y="369"/>
                    <a:pt x="157" y="379"/>
                    <a:pt x="190" y="379"/>
                  </a:cubicBezTo>
                  <a:cubicBezTo>
                    <a:pt x="224" y="379"/>
                    <a:pt x="257" y="369"/>
                    <a:pt x="285" y="353"/>
                  </a:cubicBezTo>
                  <a:cubicBezTo>
                    <a:pt x="314" y="336"/>
                    <a:pt x="337" y="313"/>
                    <a:pt x="354" y="284"/>
                  </a:cubicBezTo>
                  <a:cubicBezTo>
                    <a:pt x="371" y="255"/>
                    <a:pt x="379" y="222"/>
                    <a:pt x="379" y="189"/>
                  </a:cubicBezTo>
                  <a:cubicBezTo>
                    <a:pt x="379" y="156"/>
                    <a:pt x="371" y="123"/>
                    <a:pt x="354" y="94"/>
                  </a:cubicBezTo>
                  <a:cubicBezTo>
                    <a:pt x="337" y="66"/>
                    <a:pt x="313" y="42"/>
                    <a:pt x="284" y="25"/>
                  </a:cubicBezTo>
                  <a:cubicBezTo>
                    <a:pt x="256" y="8"/>
                    <a:pt x="223" y="0"/>
                    <a:pt x="190" y="0"/>
                  </a:cubicBezTo>
                  <a:cubicBezTo>
                    <a:pt x="156" y="0"/>
                    <a:pt x="124" y="8"/>
                    <a:pt x="95" y="25"/>
                  </a:cubicBezTo>
                  <a:moveTo>
                    <a:pt x="133" y="288"/>
                  </a:moveTo>
                  <a:cubicBezTo>
                    <a:pt x="116" y="278"/>
                    <a:pt x="101" y="263"/>
                    <a:pt x="91" y="246"/>
                  </a:cubicBezTo>
                  <a:cubicBezTo>
                    <a:pt x="81" y="229"/>
                    <a:pt x="76" y="209"/>
                    <a:pt x="76" y="189"/>
                  </a:cubicBezTo>
                  <a:cubicBezTo>
                    <a:pt x="76" y="169"/>
                    <a:pt x="81" y="149"/>
                    <a:pt x="91" y="132"/>
                  </a:cubicBezTo>
                  <a:cubicBezTo>
                    <a:pt x="101" y="114"/>
                    <a:pt x="116" y="101"/>
                    <a:pt x="133" y="91"/>
                  </a:cubicBezTo>
                  <a:cubicBezTo>
                    <a:pt x="150" y="81"/>
                    <a:pt x="170" y="75"/>
                    <a:pt x="190" y="75"/>
                  </a:cubicBezTo>
                  <a:cubicBezTo>
                    <a:pt x="210" y="75"/>
                    <a:pt x="230" y="81"/>
                    <a:pt x="247" y="91"/>
                  </a:cubicBezTo>
                  <a:cubicBezTo>
                    <a:pt x="265" y="101"/>
                    <a:pt x="278" y="114"/>
                    <a:pt x="288" y="132"/>
                  </a:cubicBezTo>
                  <a:cubicBezTo>
                    <a:pt x="298" y="149"/>
                    <a:pt x="304" y="169"/>
                    <a:pt x="304" y="189"/>
                  </a:cubicBezTo>
                  <a:lnTo>
                    <a:pt x="304" y="189"/>
                  </a:lnTo>
                  <a:cubicBezTo>
                    <a:pt x="304" y="209"/>
                    <a:pt x="298" y="229"/>
                    <a:pt x="288" y="246"/>
                  </a:cubicBezTo>
                  <a:cubicBezTo>
                    <a:pt x="278" y="263"/>
                    <a:pt x="264" y="278"/>
                    <a:pt x="247" y="288"/>
                  </a:cubicBezTo>
                  <a:cubicBezTo>
                    <a:pt x="229" y="298"/>
                    <a:pt x="210" y="303"/>
                    <a:pt x="190" y="303"/>
                  </a:cubicBezTo>
                  <a:cubicBezTo>
                    <a:pt x="170" y="303"/>
                    <a:pt x="150" y="298"/>
                    <a:pt x="133" y="28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0" name="Google Shape;770;p50"/>
            <p:cNvSpPr/>
            <p:nvPr/>
          </p:nvSpPr>
          <p:spPr>
            <a:xfrm>
              <a:off x="8046895" y="1398225"/>
              <a:ext cx="377104" cy="377104"/>
            </a:xfrm>
            <a:custGeom>
              <a:rect b="b" l="l" r="r" t="t"/>
              <a:pathLst>
                <a:path extrusionOk="0" h="1295" w="1295">
                  <a:moveTo>
                    <a:pt x="1143" y="991"/>
                  </a:moveTo>
                  <a:cubicBezTo>
                    <a:pt x="1117" y="991"/>
                    <a:pt x="1091" y="998"/>
                    <a:pt x="1068" y="1011"/>
                  </a:cubicBezTo>
                  <a:cubicBezTo>
                    <a:pt x="1067" y="1011"/>
                    <a:pt x="1067" y="1012"/>
                    <a:pt x="1066" y="1012"/>
                  </a:cubicBezTo>
                  <a:lnTo>
                    <a:pt x="987" y="933"/>
                  </a:lnTo>
                  <a:cubicBezTo>
                    <a:pt x="1013" y="911"/>
                    <a:pt x="1037" y="887"/>
                    <a:pt x="1059" y="862"/>
                  </a:cubicBezTo>
                  <a:cubicBezTo>
                    <a:pt x="1145" y="763"/>
                    <a:pt x="1187" y="666"/>
                    <a:pt x="1188" y="662"/>
                  </a:cubicBezTo>
                  <a:lnTo>
                    <a:pt x="1195" y="647"/>
                  </a:lnTo>
                  <a:lnTo>
                    <a:pt x="1188" y="633"/>
                  </a:lnTo>
                  <a:cubicBezTo>
                    <a:pt x="1187" y="628"/>
                    <a:pt x="1145" y="531"/>
                    <a:pt x="1059" y="433"/>
                  </a:cubicBezTo>
                  <a:cubicBezTo>
                    <a:pt x="1037" y="407"/>
                    <a:pt x="1013" y="383"/>
                    <a:pt x="987" y="361"/>
                  </a:cubicBezTo>
                  <a:lnTo>
                    <a:pt x="1066" y="282"/>
                  </a:lnTo>
                  <a:cubicBezTo>
                    <a:pt x="1067" y="283"/>
                    <a:pt x="1067" y="283"/>
                    <a:pt x="1067" y="283"/>
                  </a:cubicBezTo>
                  <a:cubicBezTo>
                    <a:pt x="1091" y="296"/>
                    <a:pt x="1117" y="303"/>
                    <a:pt x="1143" y="303"/>
                  </a:cubicBezTo>
                  <a:cubicBezTo>
                    <a:pt x="1170" y="303"/>
                    <a:pt x="1196" y="296"/>
                    <a:pt x="1219" y="283"/>
                  </a:cubicBezTo>
                  <a:cubicBezTo>
                    <a:pt x="1242" y="270"/>
                    <a:pt x="1261" y="251"/>
                    <a:pt x="1275" y="228"/>
                  </a:cubicBezTo>
                  <a:cubicBezTo>
                    <a:pt x="1289" y="204"/>
                    <a:pt x="1295" y="178"/>
                    <a:pt x="1295" y="152"/>
                  </a:cubicBezTo>
                  <a:cubicBezTo>
                    <a:pt x="1295" y="125"/>
                    <a:pt x="1289" y="99"/>
                    <a:pt x="1275" y="76"/>
                  </a:cubicBezTo>
                  <a:cubicBezTo>
                    <a:pt x="1261" y="53"/>
                    <a:pt x="1242" y="33"/>
                    <a:pt x="1219" y="20"/>
                  </a:cubicBezTo>
                  <a:cubicBezTo>
                    <a:pt x="1196" y="6"/>
                    <a:pt x="1170" y="0"/>
                    <a:pt x="1143" y="0"/>
                  </a:cubicBezTo>
                  <a:cubicBezTo>
                    <a:pt x="1117" y="0"/>
                    <a:pt x="1091" y="6"/>
                    <a:pt x="1067" y="20"/>
                  </a:cubicBezTo>
                  <a:cubicBezTo>
                    <a:pt x="1044" y="34"/>
                    <a:pt x="1025" y="53"/>
                    <a:pt x="1012" y="76"/>
                  </a:cubicBezTo>
                  <a:cubicBezTo>
                    <a:pt x="999" y="99"/>
                    <a:pt x="992" y="125"/>
                    <a:pt x="992" y="152"/>
                  </a:cubicBezTo>
                  <a:cubicBezTo>
                    <a:pt x="992" y="178"/>
                    <a:pt x="999" y="204"/>
                    <a:pt x="1012" y="228"/>
                  </a:cubicBezTo>
                  <a:lnTo>
                    <a:pt x="1013" y="229"/>
                  </a:lnTo>
                  <a:lnTo>
                    <a:pt x="926" y="315"/>
                  </a:lnTo>
                  <a:cubicBezTo>
                    <a:pt x="841" y="259"/>
                    <a:pt x="747" y="230"/>
                    <a:pt x="648" y="230"/>
                  </a:cubicBezTo>
                  <a:cubicBezTo>
                    <a:pt x="550" y="230"/>
                    <a:pt x="455" y="259"/>
                    <a:pt x="369" y="315"/>
                  </a:cubicBezTo>
                  <a:lnTo>
                    <a:pt x="283" y="229"/>
                  </a:lnTo>
                  <a:cubicBezTo>
                    <a:pt x="283" y="228"/>
                    <a:pt x="283" y="228"/>
                    <a:pt x="284" y="228"/>
                  </a:cubicBezTo>
                  <a:cubicBezTo>
                    <a:pt x="297" y="204"/>
                    <a:pt x="304" y="178"/>
                    <a:pt x="304" y="152"/>
                  </a:cubicBezTo>
                  <a:cubicBezTo>
                    <a:pt x="304" y="125"/>
                    <a:pt x="298" y="99"/>
                    <a:pt x="284" y="76"/>
                  </a:cubicBezTo>
                  <a:cubicBezTo>
                    <a:pt x="271" y="53"/>
                    <a:pt x="251" y="33"/>
                    <a:pt x="228" y="20"/>
                  </a:cubicBezTo>
                  <a:cubicBezTo>
                    <a:pt x="205" y="7"/>
                    <a:pt x="179" y="0"/>
                    <a:pt x="152" y="0"/>
                  </a:cubicBezTo>
                  <a:cubicBezTo>
                    <a:pt x="125" y="0"/>
                    <a:pt x="99" y="7"/>
                    <a:pt x="76" y="20"/>
                  </a:cubicBezTo>
                  <a:cubicBezTo>
                    <a:pt x="53" y="33"/>
                    <a:pt x="35" y="53"/>
                    <a:pt x="21" y="76"/>
                  </a:cubicBezTo>
                  <a:cubicBezTo>
                    <a:pt x="8" y="99"/>
                    <a:pt x="0" y="125"/>
                    <a:pt x="0" y="152"/>
                  </a:cubicBezTo>
                  <a:cubicBezTo>
                    <a:pt x="0" y="178"/>
                    <a:pt x="8" y="204"/>
                    <a:pt x="21" y="228"/>
                  </a:cubicBezTo>
                  <a:cubicBezTo>
                    <a:pt x="35" y="251"/>
                    <a:pt x="53" y="270"/>
                    <a:pt x="76" y="283"/>
                  </a:cubicBezTo>
                  <a:cubicBezTo>
                    <a:pt x="99" y="296"/>
                    <a:pt x="125" y="303"/>
                    <a:pt x="152" y="303"/>
                  </a:cubicBezTo>
                  <a:cubicBezTo>
                    <a:pt x="179" y="303"/>
                    <a:pt x="205" y="296"/>
                    <a:pt x="228" y="283"/>
                  </a:cubicBezTo>
                  <a:cubicBezTo>
                    <a:pt x="228" y="283"/>
                    <a:pt x="229" y="283"/>
                    <a:pt x="229" y="282"/>
                  </a:cubicBezTo>
                  <a:lnTo>
                    <a:pt x="308" y="361"/>
                  </a:lnTo>
                  <a:cubicBezTo>
                    <a:pt x="283" y="383"/>
                    <a:pt x="259" y="407"/>
                    <a:pt x="236" y="433"/>
                  </a:cubicBezTo>
                  <a:cubicBezTo>
                    <a:pt x="150" y="531"/>
                    <a:pt x="109" y="629"/>
                    <a:pt x="107" y="633"/>
                  </a:cubicBezTo>
                  <a:lnTo>
                    <a:pt x="101" y="647"/>
                  </a:lnTo>
                  <a:lnTo>
                    <a:pt x="107" y="662"/>
                  </a:lnTo>
                  <a:cubicBezTo>
                    <a:pt x="109" y="666"/>
                    <a:pt x="150" y="763"/>
                    <a:pt x="236" y="862"/>
                  </a:cubicBezTo>
                  <a:cubicBezTo>
                    <a:pt x="259" y="887"/>
                    <a:pt x="283" y="911"/>
                    <a:pt x="308" y="933"/>
                  </a:cubicBezTo>
                  <a:lnTo>
                    <a:pt x="229" y="1012"/>
                  </a:lnTo>
                  <a:cubicBezTo>
                    <a:pt x="229" y="1012"/>
                    <a:pt x="228" y="1012"/>
                    <a:pt x="228" y="1011"/>
                  </a:cubicBezTo>
                  <a:cubicBezTo>
                    <a:pt x="205" y="998"/>
                    <a:pt x="179" y="991"/>
                    <a:pt x="152" y="991"/>
                  </a:cubicBezTo>
                  <a:cubicBezTo>
                    <a:pt x="126" y="991"/>
                    <a:pt x="99" y="997"/>
                    <a:pt x="76" y="1011"/>
                  </a:cubicBezTo>
                  <a:cubicBezTo>
                    <a:pt x="53" y="1024"/>
                    <a:pt x="35" y="1044"/>
                    <a:pt x="21" y="1067"/>
                  </a:cubicBezTo>
                  <a:cubicBezTo>
                    <a:pt x="8" y="1090"/>
                    <a:pt x="0" y="1116"/>
                    <a:pt x="0" y="1143"/>
                  </a:cubicBezTo>
                  <a:cubicBezTo>
                    <a:pt x="0" y="1169"/>
                    <a:pt x="8" y="1196"/>
                    <a:pt x="21" y="1219"/>
                  </a:cubicBezTo>
                  <a:cubicBezTo>
                    <a:pt x="35" y="1242"/>
                    <a:pt x="53" y="1260"/>
                    <a:pt x="76" y="1274"/>
                  </a:cubicBezTo>
                  <a:cubicBezTo>
                    <a:pt x="99" y="1287"/>
                    <a:pt x="126" y="1295"/>
                    <a:pt x="152" y="1295"/>
                  </a:cubicBezTo>
                  <a:cubicBezTo>
                    <a:pt x="179" y="1295"/>
                    <a:pt x="205" y="1287"/>
                    <a:pt x="228" y="1274"/>
                  </a:cubicBezTo>
                  <a:cubicBezTo>
                    <a:pt x="251" y="1260"/>
                    <a:pt x="271" y="1242"/>
                    <a:pt x="284" y="1219"/>
                  </a:cubicBezTo>
                  <a:cubicBezTo>
                    <a:pt x="298" y="1196"/>
                    <a:pt x="304" y="1169"/>
                    <a:pt x="304" y="1143"/>
                  </a:cubicBezTo>
                  <a:cubicBezTo>
                    <a:pt x="304" y="1116"/>
                    <a:pt x="297" y="1090"/>
                    <a:pt x="284" y="1067"/>
                  </a:cubicBezTo>
                  <a:cubicBezTo>
                    <a:pt x="283" y="1066"/>
                    <a:pt x="283" y="1066"/>
                    <a:pt x="283" y="1066"/>
                  </a:cubicBezTo>
                  <a:lnTo>
                    <a:pt x="369" y="979"/>
                  </a:lnTo>
                  <a:cubicBezTo>
                    <a:pt x="455" y="1035"/>
                    <a:pt x="550" y="1064"/>
                    <a:pt x="648" y="1064"/>
                  </a:cubicBezTo>
                  <a:cubicBezTo>
                    <a:pt x="747" y="1064"/>
                    <a:pt x="841" y="1035"/>
                    <a:pt x="926" y="979"/>
                  </a:cubicBezTo>
                  <a:lnTo>
                    <a:pt x="1013" y="1066"/>
                  </a:lnTo>
                  <a:cubicBezTo>
                    <a:pt x="1012" y="1066"/>
                    <a:pt x="1012" y="1066"/>
                    <a:pt x="1012" y="1067"/>
                  </a:cubicBezTo>
                  <a:cubicBezTo>
                    <a:pt x="999" y="1090"/>
                    <a:pt x="992" y="1116"/>
                    <a:pt x="992" y="1143"/>
                  </a:cubicBezTo>
                  <a:cubicBezTo>
                    <a:pt x="992" y="1169"/>
                    <a:pt x="999" y="1195"/>
                    <a:pt x="1012" y="1218"/>
                  </a:cubicBezTo>
                  <a:cubicBezTo>
                    <a:pt x="1025" y="1241"/>
                    <a:pt x="1045" y="1261"/>
                    <a:pt x="1068" y="1274"/>
                  </a:cubicBezTo>
                  <a:cubicBezTo>
                    <a:pt x="1092" y="1287"/>
                    <a:pt x="1117" y="1294"/>
                    <a:pt x="1143" y="1294"/>
                  </a:cubicBezTo>
                  <a:cubicBezTo>
                    <a:pt x="1170" y="1294"/>
                    <a:pt x="1196" y="1287"/>
                    <a:pt x="1219" y="1274"/>
                  </a:cubicBezTo>
                  <a:cubicBezTo>
                    <a:pt x="1242" y="1261"/>
                    <a:pt x="1261" y="1241"/>
                    <a:pt x="1275" y="1218"/>
                  </a:cubicBezTo>
                  <a:cubicBezTo>
                    <a:pt x="1289" y="1195"/>
                    <a:pt x="1295" y="1169"/>
                    <a:pt x="1295" y="1143"/>
                  </a:cubicBezTo>
                  <a:cubicBezTo>
                    <a:pt x="1295" y="1116"/>
                    <a:pt x="1289" y="1090"/>
                    <a:pt x="1275" y="1067"/>
                  </a:cubicBezTo>
                  <a:cubicBezTo>
                    <a:pt x="1261" y="1044"/>
                    <a:pt x="1242" y="1024"/>
                    <a:pt x="1219" y="1011"/>
                  </a:cubicBezTo>
                  <a:cubicBezTo>
                    <a:pt x="1196" y="997"/>
                    <a:pt x="1170" y="991"/>
                    <a:pt x="1143" y="991"/>
                  </a:cubicBezTo>
                  <a:moveTo>
                    <a:pt x="648" y="913"/>
                  </a:moveTo>
                  <a:cubicBezTo>
                    <a:pt x="502" y="913"/>
                    <a:pt x="382" y="793"/>
                    <a:pt x="382" y="647"/>
                  </a:cubicBezTo>
                  <a:cubicBezTo>
                    <a:pt x="382" y="500"/>
                    <a:pt x="502" y="382"/>
                    <a:pt x="648" y="382"/>
                  </a:cubicBezTo>
                  <a:cubicBezTo>
                    <a:pt x="795" y="382"/>
                    <a:pt x="913" y="500"/>
                    <a:pt x="913" y="647"/>
                  </a:cubicBezTo>
                  <a:cubicBezTo>
                    <a:pt x="913" y="793"/>
                    <a:pt x="795" y="913"/>
                    <a:pt x="648" y="91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71" name="Google Shape;771;p50"/>
          <p:cNvGrpSpPr/>
          <p:nvPr/>
        </p:nvGrpSpPr>
        <p:grpSpPr>
          <a:xfrm>
            <a:off x="7245511" y="1398225"/>
            <a:ext cx="343616" cy="376813"/>
            <a:chOff x="7245511" y="1398225"/>
            <a:chExt cx="343616" cy="376813"/>
          </a:xfrm>
        </p:grpSpPr>
        <p:sp>
          <p:nvSpPr>
            <p:cNvPr id="772" name="Google Shape;772;p50"/>
            <p:cNvSpPr/>
            <p:nvPr/>
          </p:nvSpPr>
          <p:spPr>
            <a:xfrm>
              <a:off x="7361409" y="1514122"/>
              <a:ext cx="111821" cy="111821"/>
            </a:xfrm>
            <a:custGeom>
              <a:rect b="b" l="l" r="r" t="t"/>
              <a:pathLst>
                <a:path extrusionOk="0" h="384" w="384">
                  <a:moveTo>
                    <a:pt x="0" y="384"/>
                  </a:moveTo>
                  <a:lnTo>
                    <a:pt x="384" y="384"/>
                  </a:lnTo>
                  <a:lnTo>
                    <a:pt x="384" y="0"/>
                  </a:lnTo>
                  <a:lnTo>
                    <a:pt x="0" y="0"/>
                  </a:lnTo>
                  <a:lnTo>
                    <a:pt x="0" y="384"/>
                  </a:lnTo>
                  <a:moveTo>
                    <a:pt x="233" y="76"/>
                  </a:moveTo>
                  <a:lnTo>
                    <a:pt x="308" y="76"/>
                  </a:lnTo>
                  <a:lnTo>
                    <a:pt x="308" y="152"/>
                  </a:lnTo>
                  <a:lnTo>
                    <a:pt x="233" y="152"/>
                  </a:lnTo>
                  <a:lnTo>
                    <a:pt x="233" y="76"/>
                  </a:lnTo>
                  <a:moveTo>
                    <a:pt x="76" y="76"/>
                  </a:moveTo>
                  <a:lnTo>
                    <a:pt x="152" y="76"/>
                  </a:lnTo>
                  <a:lnTo>
                    <a:pt x="152" y="152"/>
                  </a:lnTo>
                  <a:lnTo>
                    <a:pt x="76" y="152"/>
                  </a:lnTo>
                  <a:lnTo>
                    <a:pt x="76" y="76"/>
                  </a:lnTo>
                  <a:moveTo>
                    <a:pt x="76" y="228"/>
                  </a:moveTo>
                  <a:lnTo>
                    <a:pt x="308" y="228"/>
                  </a:lnTo>
                  <a:lnTo>
                    <a:pt x="308" y="303"/>
                  </a:lnTo>
                  <a:lnTo>
                    <a:pt x="76" y="303"/>
                  </a:lnTo>
                  <a:lnTo>
                    <a:pt x="76" y="2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3" name="Google Shape;773;p50"/>
            <p:cNvSpPr/>
            <p:nvPr/>
          </p:nvSpPr>
          <p:spPr>
            <a:xfrm>
              <a:off x="7245511" y="1398225"/>
              <a:ext cx="343616" cy="376813"/>
            </a:xfrm>
            <a:custGeom>
              <a:rect b="b" l="l" r="r" t="t"/>
              <a:pathLst>
                <a:path extrusionOk="0" h="1294" w="1180">
                  <a:moveTo>
                    <a:pt x="1008" y="173"/>
                  </a:moveTo>
                  <a:lnTo>
                    <a:pt x="1008" y="173"/>
                  </a:lnTo>
                  <a:cubicBezTo>
                    <a:pt x="971" y="136"/>
                    <a:pt x="930" y="105"/>
                    <a:pt x="885" y="79"/>
                  </a:cubicBezTo>
                  <a:cubicBezTo>
                    <a:pt x="796" y="27"/>
                    <a:pt x="694" y="0"/>
                    <a:pt x="590" y="0"/>
                  </a:cubicBezTo>
                  <a:cubicBezTo>
                    <a:pt x="487" y="0"/>
                    <a:pt x="385" y="27"/>
                    <a:pt x="295" y="79"/>
                  </a:cubicBezTo>
                  <a:cubicBezTo>
                    <a:pt x="205" y="131"/>
                    <a:pt x="131" y="205"/>
                    <a:pt x="79" y="295"/>
                  </a:cubicBezTo>
                  <a:cubicBezTo>
                    <a:pt x="27" y="385"/>
                    <a:pt x="0" y="486"/>
                    <a:pt x="0" y="590"/>
                  </a:cubicBezTo>
                  <a:cubicBezTo>
                    <a:pt x="0" y="693"/>
                    <a:pt x="27" y="795"/>
                    <a:pt x="79" y="885"/>
                  </a:cubicBezTo>
                  <a:cubicBezTo>
                    <a:pt x="131" y="974"/>
                    <a:pt x="206" y="1049"/>
                    <a:pt x="295" y="1101"/>
                  </a:cubicBezTo>
                  <a:cubicBezTo>
                    <a:pt x="348" y="1131"/>
                    <a:pt x="404" y="1153"/>
                    <a:pt x="462" y="1167"/>
                  </a:cubicBezTo>
                  <a:lnTo>
                    <a:pt x="590" y="1294"/>
                  </a:lnTo>
                  <a:lnTo>
                    <a:pt x="718" y="1167"/>
                  </a:lnTo>
                  <a:lnTo>
                    <a:pt x="718" y="1167"/>
                  </a:lnTo>
                  <a:cubicBezTo>
                    <a:pt x="777" y="1153"/>
                    <a:pt x="833" y="1131"/>
                    <a:pt x="885" y="1101"/>
                  </a:cubicBezTo>
                  <a:cubicBezTo>
                    <a:pt x="975" y="1049"/>
                    <a:pt x="1050" y="974"/>
                    <a:pt x="1101" y="885"/>
                  </a:cubicBezTo>
                  <a:cubicBezTo>
                    <a:pt x="1153" y="795"/>
                    <a:pt x="1180" y="693"/>
                    <a:pt x="1180" y="590"/>
                  </a:cubicBezTo>
                  <a:cubicBezTo>
                    <a:pt x="1180" y="486"/>
                    <a:pt x="1153" y="385"/>
                    <a:pt x="1101" y="295"/>
                  </a:cubicBezTo>
                  <a:cubicBezTo>
                    <a:pt x="1076" y="250"/>
                    <a:pt x="1044" y="209"/>
                    <a:pt x="1008" y="173"/>
                  </a:cubicBezTo>
                  <a:moveTo>
                    <a:pt x="858" y="628"/>
                  </a:moveTo>
                  <a:lnTo>
                    <a:pt x="858" y="858"/>
                  </a:lnTo>
                  <a:lnTo>
                    <a:pt x="322" y="858"/>
                  </a:lnTo>
                  <a:lnTo>
                    <a:pt x="322" y="628"/>
                  </a:lnTo>
                  <a:lnTo>
                    <a:pt x="246" y="628"/>
                  </a:lnTo>
                  <a:lnTo>
                    <a:pt x="246" y="704"/>
                  </a:lnTo>
                  <a:lnTo>
                    <a:pt x="170" y="704"/>
                  </a:lnTo>
                  <a:lnTo>
                    <a:pt x="170" y="476"/>
                  </a:lnTo>
                  <a:lnTo>
                    <a:pt x="246" y="476"/>
                  </a:lnTo>
                  <a:lnTo>
                    <a:pt x="246" y="552"/>
                  </a:lnTo>
                  <a:lnTo>
                    <a:pt x="322" y="552"/>
                  </a:lnTo>
                  <a:lnTo>
                    <a:pt x="322" y="322"/>
                  </a:lnTo>
                  <a:lnTo>
                    <a:pt x="858" y="322"/>
                  </a:lnTo>
                  <a:lnTo>
                    <a:pt x="858" y="552"/>
                  </a:lnTo>
                  <a:lnTo>
                    <a:pt x="934" y="552"/>
                  </a:lnTo>
                  <a:lnTo>
                    <a:pt x="934" y="476"/>
                  </a:lnTo>
                  <a:lnTo>
                    <a:pt x="1010" y="476"/>
                  </a:lnTo>
                  <a:lnTo>
                    <a:pt x="1010" y="704"/>
                  </a:lnTo>
                  <a:lnTo>
                    <a:pt x="934" y="704"/>
                  </a:lnTo>
                  <a:lnTo>
                    <a:pt x="934" y="628"/>
                  </a:lnTo>
                  <a:lnTo>
                    <a:pt x="858" y="6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74" name="Google Shape;774;p50"/>
          <p:cNvGrpSpPr/>
          <p:nvPr/>
        </p:nvGrpSpPr>
        <p:grpSpPr>
          <a:xfrm>
            <a:off x="6423452" y="1414823"/>
            <a:ext cx="377104" cy="343907"/>
            <a:chOff x="6423452" y="1414823"/>
            <a:chExt cx="377104" cy="343907"/>
          </a:xfrm>
        </p:grpSpPr>
        <p:sp>
          <p:nvSpPr>
            <p:cNvPr id="775" name="Google Shape;775;p50"/>
            <p:cNvSpPr/>
            <p:nvPr/>
          </p:nvSpPr>
          <p:spPr>
            <a:xfrm>
              <a:off x="6645056" y="1526644"/>
              <a:ext cx="44554" cy="62608"/>
            </a:xfrm>
            <a:custGeom>
              <a:rect b="b" l="l" r="r" t="t"/>
              <a:pathLst>
                <a:path extrusionOk="0" h="215" w="153">
                  <a:moveTo>
                    <a:pt x="0" y="215"/>
                  </a:moveTo>
                  <a:lnTo>
                    <a:pt x="153" y="198"/>
                  </a:lnTo>
                  <a:cubicBezTo>
                    <a:pt x="149" y="144"/>
                    <a:pt x="137" y="58"/>
                    <a:pt x="105" y="0"/>
                  </a:cubicBezTo>
                  <a:lnTo>
                    <a:pt x="0" y="0"/>
                  </a:lnTo>
                  <a:lnTo>
                    <a:pt x="0" y="215"/>
                  </a:lnTo>
                  <a:close/>
                </a:path>
              </a:pathLst>
            </a:custGeom>
            <a:solidFill>
              <a:schemeClr val="dk2"/>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6" name="Google Shape;776;p50"/>
            <p:cNvSpPr/>
            <p:nvPr/>
          </p:nvSpPr>
          <p:spPr>
            <a:xfrm>
              <a:off x="6423452" y="1526644"/>
              <a:ext cx="377104" cy="198890"/>
            </a:xfrm>
            <a:custGeom>
              <a:rect b="b" l="l" r="r" t="t"/>
              <a:pathLst>
                <a:path extrusionOk="0" h="683" w="1295">
                  <a:moveTo>
                    <a:pt x="1219" y="416"/>
                  </a:moveTo>
                  <a:lnTo>
                    <a:pt x="1219" y="340"/>
                  </a:lnTo>
                  <a:lnTo>
                    <a:pt x="1294" y="340"/>
                  </a:lnTo>
                  <a:lnTo>
                    <a:pt x="1294" y="340"/>
                  </a:lnTo>
                  <a:cubicBezTo>
                    <a:pt x="1288" y="248"/>
                    <a:pt x="1261" y="159"/>
                    <a:pt x="1215" y="80"/>
                  </a:cubicBezTo>
                  <a:cubicBezTo>
                    <a:pt x="1209" y="69"/>
                    <a:pt x="1202" y="58"/>
                    <a:pt x="1195" y="47"/>
                  </a:cubicBezTo>
                  <a:lnTo>
                    <a:pt x="1163" y="0"/>
                  </a:lnTo>
                  <a:lnTo>
                    <a:pt x="950" y="0"/>
                  </a:lnTo>
                  <a:cubicBezTo>
                    <a:pt x="963" y="34"/>
                    <a:pt x="974" y="74"/>
                    <a:pt x="981" y="119"/>
                  </a:cubicBezTo>
                  <a:lnTo>
                    <a:pt x="981" y="119"/>
                  </a:lnTo>
                  <a:cubicBezTo>
                    <a:pt x="987" y="157"/>
                    <a:pt x="991" y="194"/>
                    <a:pt x="991" y="232"/>
                  </a:cubicBezTo>
                  <a:lnTo>
                    <a:pt x="991" y="266"/>
                  </a:lnTo>
                  <a:lnTo>
                    <a:pt x="33" y="372"/>
                  </a:lnTo>
                  <a:lnTo>
                    <a:pt x="33" y="372"/>
                  </a:lnTo>
                  <a:cubicBezTo>
                    <a:pt x="12" y="411"/>
                    <a:pt x="0" y="455"/>
                    <a:pt x="0" y="500"/>
                  </a:cubicBezTo>
                  <a:lnTo>
                    <a:pt x="0" y="683"/>
                  </a:lnTo>
                  <a:lnTo>
                    <a:pt x="114" y="683"/>
                  </a:lnTo>
                  <a:lnTo>
                    <a:pt x="114" y="683"/>
                  </a:lnTo>
                  <a:cubicBezTo>
                    <a:pt x="114" y="682"/>
                    <a:pt x="114" y="682"/>
                    <a:pt x="114" y="681"/>
                  </a:cubicBezTo>
                  <a:cubicBezTo>
                    <a:pt x="114" y="648"/>
                    <a:pt x="123" y="615"/>
                    <a:pt x="139" y="586"/>
                  </a:cubicBezTo>
                  <a:cubicBezTo>
                    <a:pt x="156" y="557"/>
                    <a:pt x="180" y="533"/>
                    <a:pt x="209" y="517"/>
                  </a:cubicBezTo>
                  <a:cubicBezTo>
                    <a:pt x="238" y="500"/>
                    <a:pt x="271" y="491"/>
                    <a:pt x="304" y="491"/>
                  </a:cubicBezTo>
                  <a:cubicBezTo>
                    <a:pt x="338" y="491"/>
                    <a:pt x="370" y="500"/>
                    <a:pt x="398" y="517"/>
                  </a:cubicBezTo>
                  <a:cubicBezTo>
                    <a:pt x="427" y="533"/>
                    <a:pt x="452" y="557"/>
                    <a:pt x="468" y="586"/>
                  </a:cubicBezTo>
                  <a:cubicBezTo>
                    <a:pt x="485" y="615"/>
                    <a:pt x="493" y="648"/>
                    <a:pt x="493" y="681"/>
                  </a:cubicBezTo>
                  <a:cubicBezTo>
                    <a:pt x="493" y="682"/>
                    <a:pt x="493" y="682"/>
                    <a:pt x="493" y="683"/>
                  </a:cubicBezTo>
                  <a:lnTo>
                    <a:pt x="802" y="683"/>
                  </a:lnTo>
                  <a:lnTo>
                    <a:pt x="802" y="683"/>
                  </a:lnTo>
                  <a:cubicBezTo>
                    <a:pt x="802" y="682"/>
                    <a:pt x="802" y="682"/>
                    <a:pt x="802" y="681"/>
                  </a:cubicBezTo>
                  <a:cubicBezTo>
                    <a:pt x="802" y="648"/>
                    <a:pt x="810" y="615"/>
                    <a:pt x="827" y="586"/>
                  </a:cubicBezTo>
                  <a:cubicBezTo>
                    <a:pt x="844" y="557"/>
                    <a:pt x="868" y="533"/>
                    <a:pt x="896" y="517"/>
                  </a:cubicBezTo>
                  <a:cubicBezTo>
                    <a:pt x="925" y="500"/>
                    <a:pt x="958" y="491"/>
                    <a:pt x="991" y="491"/>
                  </a:cubicBezTo>
                  <a:cubicBezTo>
                    <a:pt x="1025" y="491"/>
                    <a:pt x="1057" y="500"/>
                    <a:pt x="1086" y="517"/>
                  </a:cubicBezTo>
                  <a:cubicBezTo>
                    <a:pt x="1115" y="533"/>
                    <a:pt x="1140" y="557"/>
                    <a:pt x="1156" y="586"/>
                  </a:cubicBezTo>
                  <a:cubicBezTo>
                    <a:pt x="1173" y="615"/>
                    <a:pt x="1181" y="648"/>
                    <a:pt x="1181" y="681"/>
                  </a:cubicBezTo>
                  <a:cubicBezTo>
                    <a:pt x="1181" y="682"/>
                    <a:pt x="1181" y="682"/>
                    <a:pt x="1181" y="683"/>
                  </a:cubicBezTo>
                  <a:lnTo>
                    <a:pt x="1295" y="683"/>
                  </a:lnTo>
                  <a:lnTo>
                    <a:pt x="1295" y="416"/>
                  </a:lnTo>
                  <a:lnTo>
                    <a:pt x="1219" y="416"/>
                  </a:lnTo>
                  <a:moveTo>
                    <a:pt x="610" y="417"/>
                  </a:moveTo>
                  <a:lnTo>
                    <a:pt x="685" y="417"/>
                  </a:lnTo>
                  <a:lnTo>
                    <a:pt x="685" y="493"/>
                  </a:lnTo>
                  <a:lnTo>
                    <a:pt x="610" y="493"/>
                  </a:lnTo>
                  <a:lnTo>
                    <a:pt x="610" y="41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7" name="Google Shape;777;p50"/>
            <p:cNvSpPr/>
            <p:nvPr/>
          </p:nvSpPr>
          <p:spPr>
            <a:xfrm>
              <a:off x="6454610" y="1527808"/>
              <a:ext cx="168314" cy="82410"/>
            </a:xfrm>
            <a:custGeom>
              <a:rect b="b" l="l" r="r" t="t"/>
              <a:pathLst>
                <a:path extrusionOk="0" h="283" w="578">
                  <a:moveTo>
                    <a:pt x="578" y="219"/>
                  </a:moveTo>
                  <a:lnTo>
                    <a:pt x="578" y="0"/>
                  </a:lnTo>
                  <a:lnTo>
                    <a:pt x="578" y="0"/>
                  </a:lnTo>
                  <a:cubicBezTo>
                    <a:pt x="460" y="10"/>
                    <a:pt x="346" y="47"/>
                    <a:pt x="243" y="106"/>
                  </a:cubicBezTo>
                  <a:cubicBezTo>
                    <a:pt x="213" y="123"/>
                    <a:pt x="184" y="142"/>
                    <a:pt x="157" y="163"/>
                  </a:cubicBezTo>
                  <a:lnTo>
                    <a:pt x="0" y="283"/>
                  </a:lnTo>
                  <a:lnTo>
                    <a:pt x="578" y="21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8" name="Google Shape;778;p50"/>
            <p:cNvSpPr/>
            <p:nvPr/>
          </p:nvSpPr>
          <p:spPr>
            <a:xfrm>
              <a:off x="6478780" y="1692336"/>
              <a:ext cx="66102" cy="66394"/>
            </a:xfrm>
            <a:custGeom>
              <a:rect b="b" l="l" r="r" t="t"/>
              <a:pathLst>
                <a:path extrusionOk="0" h="228" w="227">
                  <a:moveTo>
                    <a:pt x="227" y="114"/>
                  </a:moveTo>
                  <a:cubicBezTo>
                    <a:pt x="227" y="134"/>
                    <a:pt x="222" y="153"/>
                    <a:pt x="212" y="171"/>
                  </a:cubicBezTo>
                  <a:cubicBezTo>
                    <a:pt x="202" y="188"/>
                    <a:pt x="189" y="202"/>
                    <a:pt x="171" y="212"/>
                  </a:cubicBezTo>
                  <a:cubicBezTo>
                    <a:pt x="154" y="222"/>
                    <a:pt x="134" y="228"/>
                    <a:pt x="114" y="228"/>
                  </a:cubicBezTo>
                  <a:cubicBezTo>
                    <a:pt x="94" y="228"/>
                    <a:pt x="75" y="222"/>
                    <a:pt x="57" y="212"/>
                  </a:cubicBezTo>
                  <a:cubicBezTo>
                    <a:pt x="40" y="202"/>
                    <a:pt x="25" y="188"/>
                    <a:pt x="15" y="171"/>
                  </a:cubicBezTo>
                  <a:cubicBezTo>
                    <a:pt x="5" y="153"/>
                    <a:pt x="0" y="134"/>
                    <a:pt x="0" y="114"/>
                  </a:cubicBezTo>
                  <a:cubicBezTo>
                    <a:pt x="0" y="94"/>
                    <a:pt x="5" y="74"/>
                    <a:pt x="15" y="57"/>
                  </a:cubicBezTo>
                  <a:cubicBezTo>
                    <a:pt x="25" y="40"/>
                    <a:pt x="40" y="25"/>
                    <a:pt x="57" y="15"/>
                  </a:cubicBezTo>
                  <a:cubicBezTo>
                    <a:pt x="75" y="5"/>
                    <a:pt x="94" y="0"/>
                    <a:pt x="114" y="0"/>
                  </a:cubicBezTo>
                  <a:cubicBezTo>
                    <a:pt x="134" y="0"/>
                    <a:pt x="153" y="5"/>
                    <a:pt x="171" y="15"/>
                  </a:cubicBezTo>
                  <a:cubicBezTo>
                    <a:pt x="179" y="20"/>
                    <a:pt x="187" y="26"/>
                    <a:pt x="194" y="33"/>
                  </a:cubicBezTo>
                  <a:cubicBezTo>
                    <a:pt x="201" y="40"/>
                    <a:pt x="207" y="48"/>
                    <a:pt x="212" y="57"/>
                  </a:cubicBezTo>
                  <a:cubicBezTo>
                    <a:pt x="222" y="74"/>
                    <a:pt x="227" y="94"/>
                    <a:pt x="227" y="114"/>
                  </a:cubicBez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9" name="Google Shape;779;p50"/>
            <p:cNvSpPr/>
            <p:nvPr/>
          </p:nvSpPr>
          <p:spPr>
            <a:xfrm>
              <a:off x="6679126" y="1692336"/>
              <a:ext cx="66102" cy="66102"/>
            </a:xfrm>
            <a:custGeom>
              <a:rect b="b" l="l" r="r" t="t"/>
              <a:pathLst>
                <a:path extrusionOk="0" h="227" w="227">
                  <a:moveTo>
                    <a:pt x="212" y="171"/>
                  </a:moveTo>
                  <a:cubicBezTo>
                    <a:pt x="202" y="188"/>
                    <a:pt x="188" y="202"/>
                    <a:pt x="170" y="212"/>
                  </a:cubicBezTo>
                  <a:cubicBezTo>
                    <a:pt x="153" y="222"/>
                    <a:pt x="133" y="227"/>
                    <a:pt x="113" y="227"/>
                  </a:cubicBezTo>
                  <a:cubicBezTo>
                    <a:pt x="93" y="227"/>
                    <a:pt x="74" y="222"/>
                    <a:pt x="56" y="212"/>
                  </a:cubicBezTo>
                  <a:cubicBezTo>
                    <a:pt x="39" y="202"/>
                    <a:pt x="25" y="188"/>
                    <a:pt x="15" y="171"/>
                  </a:cubicBezTo>
                  <a:cubicBezTo>
                    <a:pt x="5" y="153"/>
                    <a:pt x="0" y="134"/>
                    <a:pt x="0" y="114"/>
                  </a:cubicBezTo>
                  <a:cubicBezTo>
                    <a:pt x="0" y="94"/>
                    <a:pt x="5" y="74"/>
                    <a:pt x="15" y="57"/>
                  </a:cubicBezTo>
                  <a:cubicBezTo>
                    <a:pt x="25" y="40"/>
                    <a:pt x="39" y="25"/>
                    <a:pt x="56" y="15"/>
                  </a:cubicBezTo>
                  <a:cubicBezTo>
                    <a:pt x="74" y="5"/>
                    <a:pt x="93" y="0"/>
                    <a:pt x="113" y="0"/>
                  </a:cubicBezTo>
                  <a:lnTo>
                    <a:pt x="113" y="0"/>
                  </a:lnTo>
                  <a:lnTo>
                    <a:pt x="113" y="0"/>
                  </a:lnTo>
                  <a:cubicBezTo>
                    <a:pt x="133" y="0"/>
                    <a:pt x="153" y="5"/>
                    <a:pt x="170" y="15"/>
                  </a:cubicBezTo>
                  <a:cubicBezTo>
                    <a:pt x="188" y="25"/>
                    <a:pt x="202" y="40"/>
                    <a:pt x="212" y="57"/>
                  </a:cubicBezTo>
                  <a:cubicBezTo>
                    <a:pt x="222" y="74"/>
                    <a:pt x="227" y="94"/>
                    <a:pt x="227" y="114"/>
                  </a:cubicBezTo>
                  <a:lnTo>
                    <a:pt x="227" y="114"/>
                  </a:lnTo>
                  <a:cubicBezTo>
                    <a:pt x="227" y="134"/>
                    <a:pt x="222" y="153"/>
                    <a:pt x="212" y="171"/>
                  </a:cubicBezTo>
                  <a:close/>
                </a:path>
              </a:pathLst>
            </a:custGeom>
            <a:solidFill>
              <a:schemeClr val="dk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0" name="Google Shape;780;p50"/>
            <p:cNvSpPr/>
            <p:nvPr/>
          </p:nvSpPr>
          <p:spPr>
            <a:xfrm>
              <a:off x="6533817" y="1414823"/>
              <a:ext cx="156374" cy="48048"/>
            </a:xfrm>
            <a:custGeom>
              <a:rect b="b" l="l" r="r" t="t"/>
              <a:pathLst>
                <a:path extrusionOk="0" h="165" w="537">
                  <a:moveTo>
                    <a:pt x="269" y="76"/>
                  </a:moveTo>
                  <a:cubicBezTo>
                    <a:pt x="322" y="76"/>
                    <a:pt x="374" y="90"/>
                    <a:pt x="420" y="116"/>
                  </a:cubicBezTo>
                  <a:cubicBezTo>
                    <a:pt x="443" y="129"/>
                    <a:pt x="464" y="146"/>
                    <a:pt x="483" y="165"/>
                  </a:cubicBezTo>
                  <a:lnTo>
                    <a:pt x="537" y="111"/>
                  </a:lnTo>
                  <a:cubicBezTo>
                    <a:pt x="513" y="87"/>
                    <a:pt x="487" y="67"/>
                    <a:pt x="458" y="51"/>
                  </a:cubicBezTo>
                  <a:cubicBezTo>
                    <a:pt x="400" y="17"/>
                    <a:pt x="336" y="0"/>
                    <a:pt x="269" y="0"/>
                  </a:cubicBezTo>
                  <a:cubicBezTo>
                    <a:pt x="203" y="0"/>
                    <a:pt x="137" y="17"/>
                    <a:pt x="79" y="51"/>
                  </a:cubicBezTo>
                  <a:cubicBezTo>
                    <a:pt x="50" y="67"/>
                    <a:pt x="24" y="87"/>
                    <a:pt x="0" y="111"/>
                  </a:cubicBezTo>
                  <a:lnTo>
                    <a:pt x="54" y="165"/>
                  </a:lnTo>
                  <a:cubicBezTo>
                    <a:pt x="73" y="146"/>
                    <a:pt x="94" y="129"/>
                    <a:pt x="117" y="116"/>
                  </a:cubicBezTo>
                  <a:cubicBezTo>
                    <a:pt x="163" y="90"/>
                    <a:pt x="215" y="76"/>
                    <a:pt x="268" y="76"/>
                  </a:cubicBezTo>
                  <a:lnTo>
                    <a:pt x="269" y="76"/>
                  </a:lnTo>
                  <a:close/>
                </a:path>
              </a:pathLst>
            </a:custGeom>
            <a:solidFill>
              <a:schemeClr val="dk2"/>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1" name="Google Shape;781;p50"/>
            <p:cNvSpPr/>
            <p:nvPr/>
          </p:nvSpPr>
          <p:spPr>
            <a:xfrm>
              <a:off x="6565267" y="1459085"/>
              <a:ext cx="93475" cy="34944"/>
            </a:xfrm>
            <a:custGeom>
              <a:rect b="b" l="l" r="r" t="t"/>
              <a:pathLst>
                <a:path extrusionOk="0" h="120" w="321">
                  <a:moveTo>
                    <a:pt x="53" y="120"/>
                  </a:moveTo>
                  <a:cubicBezTo>
                    <a:pt x="63" y="110"/>
                    <a:pt x="73" y="102"/>
                    <a:pt x="85" y="96"/>
                  </a:cubicBezTo>
                  <a:cubicBezTo>
                    <a:pt x="108" y="82"/>
                    <a:pt x="135" y="75"/>
                    <a:pt x="161" y="75"/>
                  </a:cubicBezTo>
                  <a:cubicBezTo>
                    <a:pt x="188" y="75"/>
                    <a:pt x="213" y="82"/>
                    <a:pt x="236" y="96"/>
                  </a:cubicBezTo>
                  <a:cubicBezTo>
                    <a:pt x="248" y="102"/>
                    <a:pt x="258" y="110"/>
                    <a:pt x="268" y="120"/>
                  </a:cubicBezTo>
                  <a:lnTo>
                    <a:pt x="321" y="66"/>
                  </a:lnTo>
                  <a:cubicBezTo>
                    <a:pt x="307" y="52"/>
                    <a:pt x="292" y="40"/>
                    <a:pt x="274" y="30"/>
                  </a:cubicBezTo>
                  <a:cubicBezTo>
                    <a:pt x="240" y="10"/>
                    <a:pt x="201" y="0"/>
                    <a:pt x="161" y="0"/>
                  </a:cubicBezTo>
                  <a:cubicBezTo>
                    <a:pt x="122" y="0"/>
                    <a:pt x="81" y="10"/>
                    <a:pt x="47" y="30"/>
                  </a:cubicBezTo>
                  <a:cubicBezTo>
                    <a:pt x="30" y="40"/>
                    <a:pt x="14" y="52"/>
                    <a:pt x="0" y="66"/>
                  </a:cubicBezTo>
                  <a:lnTo>
                    <a:pt x="53" y="12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82" name="Google Shape;782;p50"/>
          <p:cNvGrpSpPr/>
          <p:nvPr/>
        </p:nvGrpSpPr>
        <p:grpSpPr>
          <a:xfrm>
            <a:off x="5607508" y="1420356"/>
            <a:ext cx="377104" cy="332550"/>
            <a:chOff x="5607508" y="1420356"/>
            <a:chExt cx="377104" cy="332550"/>
          </a:xfrm>
        </p:grpSpPr>
        <p:sp>
          <p:nvSpPr>
            <p:cNvPr id="783" name="Google Shape;783;p50"/>
            <p:cNvSpPr/>
            <p:nvPr/>
          </p:nvSpPr>
          <p:spPr>
            <a:xfrm>
              <a:off x="5607508" y="1508589"/>
              <a:ext cx="377104" cy="244317"/>
            </a:xfrm>
            <a:custGeom>
              <a:rect b="b" l="l" r="r" t="t"/>
              <a:pathLst>
                <a:path extrusionOk="0" h="839" w="1295">
                  <a:moveTo>
                    <a:pt x="0" y="839"/>
                  </a:moveTo>
                  <a:lnTo>
                    <a:pt x="1295" y="839"/>
                  </a:lnTo>
                  <a:lnTo>
                    <a:pt x="1295" y="0"/>
                  </a:lnTo>
                  <a:lnTo>
                    <a:pt x="0" y="0"/>
                  </a:lnTo>
                  <a:lnTo>
                    <a:pt x="0" y="839"/>
                  </a:lnTo>
                  <a:moveTo>
                    <a:pt x="309" y="405"/>
                  </a:moveTo>
                  <a:cubicBezTo>
                    <a:pt x="310" y="403"/>
                    <a:pt x="336" y="342"/>
                    <a:pt x="389" y="281"/>
                  </a:cubicBezTo>
                  <a:cubicBezTo>
                    <a:pt x="462" y="198"/>
                    <a:pt x="551" y="154"/>
                    <a:pt x="647" y="154"/>
                  </a:cubicBezTo>
                  <a:cubicBezTo>
                    <a:pt x="744" y="154"/>
                    <a:pt x="833" y="198"/>
                    <a:pt x="906" y="281"/>
                  </a:cubicBezTo>
                  <a:cubicBezTo>
                    <a:pt x="959" y="342"/>
                    <a:pt x="985" y="403"/>
                    <a:pt x="986" y="405"/>
                  </a:cubicBezTo>
                  <a:lnTo>
                    <a:pt x="992" y="420"/>
                  </a:lnTo>
                  <a:lnTo>
                    <a:pt x="986" y="434"/>
                  </a:lnTo>
                  <a:cubicBezTo>
                    <a:pt x="985" y="437"/>
                    <a:pt x="959" y="498"/>
                    <a:pt x="906" y="559"/>
                  </a:cubicBezTo>
                  <a:cubicBezTo>
                    <a:pt x="833" y="641"/>
                    <a:pt x="744" y="685"/>
                    <a:pt x="647" y="685"/>
                  </a:cubicBezTo>
                  <a:cubicBezTo>
                    <a:pt x="551" y="685"/>
                    <a:pt x="462" y="641"/>
                    <a:pt x="389" y="559"/>
                  </a:cubicBezTo>
                  <a:cubicBezTo>
                    <a:pt x="336" y="498"/>
                    <a:pt x="310" y="437"/>
                    <a:pt x="309" y="434"/>
                  </a:cubicBezTo>
                  <a:lnTo>
                    <a:pt x="303" y="420"/>
                  </a:lnTo>
                  <a:lnTo>
                    <a:pt x="309" y="4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4" name="Google Shape;784;p50"/>
            <p:cNvSpPr/>
            <p:nvPr/>
          </p:nvSpPr>
          <p:spPr>
            <a:xfrm>
              <a:off x="5784849" y="1619827"/>
              <a:ext cx="22131" cy="22131"/>
            </a:xfrm>
            <a:custGeom>
              <a:rect b="b" l="l" r="r" t="t"/>
              <a:pathLst>
                <a:path extrusionOk="0" h="76" w="76">
                  <a:moveTo>
                    <a:pt x="76" y="38"/>
                  </a:moveTo>
                  <a:lnTo>
                    <a:pt x="76" y="38"/>
                  </a:lnTo>
                  <a:cubicBezTo>
                    <a:pt x="76" y="45"/>
                    <a:pt x="74" y="51"/>
                    <a:pt x="71" y="57"/>
                  </a:cubicBezTo>
                  <a:cubicBezTo>
                    <a:pt x="68" y="63"/>
                    <a:pt x="63" y="67"/>
                    <a:pt x="57" y="71"/>
                  </a:cubicBezTo>
                  <a:cubicBezTo>
                    <a:pt x="51" y="74"/>
                    <a:pt x="45" y="76"/>
                    <a:pt x="38" y="76"/>
                  </a:cubicBezTo>
                  <a:cubicBezTo>
                    <a:pt x="32" y="76"/>
                    <a:pt x="25" y="74"/>
                    <a:pt x="19" y="71"/>
                  </a:cubicBezTo>
                  <a:cubicBezTo>
                    <a:pt x="13" y="67"/>
                    <a:pt x="9" y="63"/>
                    <a:pt x="5" y="57"/>
                  </a:cubicBezTo>
                  <a:cubicBezTo>
                    <a:pt x="2" y="51"/>
                    <a:pt x="0" y="45"/>
                    <a:pt x="0" y="38"/>
                  </a:cubicBezTo>
                  <a:cubicBezTo>
                    <a:pt x="0" y="31"/>
                    <a:pt x="2" y="25"/>
                    <a:pt x="5" y="19"/>
                  </a:cubicBezTo>
                  <a:cubicBezTo>
                    <a:pt x="9" y="13"/>
                    <a:pt x="13" y="8"/>
                    <a:pt x="19" y="5"/>
                  </a:cubicBezTo>
                  <a:cubicBezTo>
                    <a:pt x="25" y="2"/>
                    <a:pt x="32" y="0"/>
                    <a:pt x="38" y="0"/>
                  </a:cubicBezTo>
                  <a:lnTo>
                    <a:pt x="38" y="0"/>
                  </a:lnTo>
                  <a:cubicBezTo>
                    <a:pt x="45" y="0"/>
                    <a:pt x="51" y="2"/>
                    <a:pt x="57" y="5"/>
                  </a:cubicBezTo>
                  <a:cubicBezTo>
                    <a:pt x="63" y="8"/>
                    <a:pt x="68" y="13"/>
                    <a:pt x="71" y="19"/>
                  </a:cubicBezTo>
                  <a:cubicBezTo>
                    <a:pt x="74" y="25"/>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5" name="Google Shape;785;p50"/>
            <p:cNvSpPr/>
            <p:nvPr/>
          </p:nvSpPr>
          <p:spPr>
            <a:xfrm>
              <a:off x="5719912" y="1575565"/>
              <a:ext cx="152298" cy="110365"/>
            </a:xfrm>
            <a:custGeom>
              <a:rect b="b" l="l" r="r" t="t"/>
              <a:pathLst>
                <a:path extrusionOk="0" h="379" w="523">
                  <a:moveTo>
                    <a:pt x="261" y="379"/>
                  </a:moveTo>
                  <a:cubicBezTo>
                    <a:pt x="413" y="379"/>
                    <a:pt x="499" y="237"/>
                    <a:pt x="523" y="190"/>
                  </a:cubicBezTo>
                  <a:cubicBezTo>
                    <a:pt x="519" y="184"/>
                    <a:pt x="516" y="177"/>
                    <a:pt x="512" y="171"/>
                  </a:cubicBezTo>
                  <a:cubicBezTo>
                    <a:pt x="498" y="146"/>
                    <a:pt x="481" y="122"/>
                    <a:pt x="461" y="99"/>
                  </a:cubicBezTo>
                  <a:cubicBezTo>
                    <a:pt x="403" y="34"/>
                    <a:pt x="336" y="0"/>
                    <a:pt x="261" y="0"/>
                  </a:cubicBezTo>
                  <a:cubicBezTo>
                    <a:pt x="109" y="0"/>
                    <a:pt x="24" y="143"/>
                    <a:pt x="0" y="190"/>
                  </a:cubicBezTo>
                  <a:cubicBezTo>
                    <a:pt x="3" y="196"/>
                    <a:pt x="7" y="203"/>
                    <a:pt x="10" y="209"/>
                  </a:cubicBezTo>
                  <a:cubicBezTo>
                    <a:pt x="25" y="234"/>
                    <a:pt x="42" y="258"/>
                    <a:pt x="61" y="280"/>
                  </a:cubicBezTo>
                  <a:cubicBezTo>
                    <a:pt x="120" y="346"/>
                    <a:pt x="187" y="379"/>
                    <a:pt x="261" y="379"/>
                  </a:cubicBezTo>
                  <a:moveTo>
                    <a:pt x="261" y="76"/>
                  </a:moveTo>
                  <a:lnTo>
                    <a:pt x="261" y="76"/>
                  </a:lnTo>
                  <a:cubicBezTo>
                    <a:pt x="281" y="76"/>
                    <a:pt x="301" y="81"/>
                    <a:pt x="318" y="91"/>
                  </a:cubicBezTo>
                  <a:cubicBezTo>
                    <a:pt x="335" y="101"/>
                    <a:pt x="350" y="116"/>
                    <a:pt x="360" y="133"/>
                  </a:cubicBezTo>
                  <a:cubicBezTo>
                    <a:pt x="370" y="150"/>
                    <a:pt x="375" y="170"/>
                    <a:pt x="375" y="190"/>
                  </a:cubicBezTo>
                  <a:cubicBezTo>
                    <a:pt x="375" y="210"/>
                    <a:pt x="370" y="229"/>
                    <a:pt x="360" y="247"/>
                  </a:cubicBezTo>
                  <a:cubicBezTo>
                    <a:pt x="350" y="264"/>
                    <a:pt x="335" y="278"/>
                    <a:pt x="318" y="288"/>
                  </a:cubicBezTo>
                  <a:cubicBezTo>
                    <a:pt x="301" y="298"/>
                    <a:pt x="281" y="304"/>
                    <a:pt x="261" y="304"/>
                  </a:cubicBezTo>
                  <a:cubicBezTo>
                    <a:pt x="241" y="304"/>
                    <a:pt x="222" y="298"/>
                    <a:pt x="204" y="288"/>
                  </a:cubicBezTo>
                  <a:cubicBezTo>
                    <a:pt x="187" y="278"/>
                    <a:pt x="173" y="264"/>
                    <a:pt x="163" y="247"/>
                  </a:cubicBezTo>
                  <a:cubicBezTo>
                    <a:pt x="153" y="229"/>
                    <a:pt x="148" y="210"/>
                    <a:pt x="148" y="190"/>
                  </a:cubicBezTo>
                  <a:cubicBezTo>
                    <a:pt x="148" y="170"/>
                    <a:pt x="153" y="150"/>
                    <a:pt x="163" y="133"/>
                  </a:cubicBezTo>
                  <a:cubicBezTo>
                    <a:pt x="173" y="116"/>
                    <a:pt x="187" y="101"/>
                    <a:pt x="205" y="91"/>
                  </a:cubicBezTo>
                  <a:cubicBezTo>
                    <a:pt x="222" y="81"/>
                    <a:pt x="241" y="76"/>
                    <a:pt x="261" y="7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6" name="Google Shape;786;p50"/>
            <p:cNvSpPr/>
            <p:nvPr/>
          </p:nvSpPr>
          <p:spPr>
            <a:xfrm>
              <a:off x="5607508" y="1420356"/>
              <a:ext cx="377104" cy="66102"/>
            </a:xfrm>
            <a:custGeom>
              <a:rect b="b" l="l" r="r" t="t"/>
              <a:pathLst>
                <a:path extrusionOk="0" h="227" w="1295">
                  <a:moveTo>
                    <a:pt x="0" y="0"/>
                  </a:moveTo>
                  <a:lnTo>
                    <a:pt x="0" y="227"/>
                  </a:lnTo>
                  <a:lnTo>
                    <a:pt x="1295" y="227"/>
                  </a:lnTo>
                  <a:lnTo>
                    <a:pt x="1295" y="0"/>
                  </a:lnTo>
                  <a:lnTo>
                    <a:pt x="0" y="0"/>
                  </a:lnTo>
                  <a:moveTo>
                    <a:pt x="228" y="152"/>
                  </a:moveTo>
                  <a:lnTo>
                    <a:pt x="152" y="152"/>
                  </a:lnTo>
                  <a:lnTo>
                    <a:pt x="152" y="76"/>
                  </a:lnTo>
                  <a:lnTo>
                    <a:pt x="228" y="76"/>
                  </a:lnTo>
                  <a:lnTo>
                    <a:pt x="228" y="152"/>
                  </a:lnTo>
                  <a:moveTo>
                    <a:pt x="379" y="152"/>
                  </a:moveTo>
                  <a:lnTo>
                    <a:pt x="303" y="152"/>
                  </a:lnTo>
                  <a:lnTo>
                    <a:pt x="303" y="76"/>
                  </a:lnTo>
                  <a:lnTo>
                    <a:pt x="379" y="76"/>
                  </a:lnTo>
                  <a:lnTo>
                    <a:pt x="379" y="152"/>
                  </a:lnTo>
                  <a:moveTo>
                    <a:pt x="531" y="152"/>
                  </a:moveTo>
                  <a:lnTo>
                    <a:pt x="455" y="152"/>
                  </a:lnTo>
                  <a:lnTo>
                    <a:pt x="455" y="76"/>
                  </a:lnTo>
                  <a:lnTo>
                    <a:pt x="531" y="76"/>
                  </a:lnTo>
                  <a:lnTo>
                    <a:pt x="531" y="152"/>
                  </a:lnTo>
                  <a:close/>
                </a:path>
              </a:pathLst>
            </a:custGeom>
            <a:solidFill>
              <a:schemeClr val="dk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87" name="Google Shape;787;p50"/>
          <p:cNvGrpSpPr/>
          <p:nvPr/>
        </p:nvGrpSpPr>
        <p:grpSpPr>
          <a:xfrm>
            <a:off x="4813113" y="1398225"/>
            <a:ext cx="329347" cy="376812"/>
            <a:chOff x="4813113" y="1398225"/>
            <a:chExt cx="329347" cy="376812"/>
          </a:xfrm>
        </p:grpSpPr>
        <p:sp>
          <p:nvSpPr>
            <p:cNvPr id="788" name="Google Shape;788;p50"/>
            <p:cNvSpPr/>
            <p:nvPr/>
          </p:nvSpPr>
          <p:spPr>
            <a:xfrm>
              <a:off x="4901638" y="1486749"/>
              <a:ext cx="110365" cy="110365"/>
            </a:xfrm>
            <a:custGeom>
              <a:rect b="b" l="l" r="r" t="t"/>
              <a:pathLst>
                <a:path extrusionOk="0" h="379" w="379">
                  <a:moveTo>
                    <a:pt x="284" y="354"/>
                  </a:moveTo>
                  <a:cubicBezTo>
                    <a:pt x="313" y="337"/>
                    <a:pt x="337" y="313"/>
                    <a:pt x="354" y="284"/>
                  </a:cubicBezTo>
                  <a:cubicBezTo>
                    <a:pt x="371" y="255"/>
                    <a:pt x="379" y="222"/>
                    <a:pt x="379" y="189"/>
                  </a:cubicBezTo>
                  <a:cubicBezTo>
                    <a:pt x="379" y="155"/>
                    <a:pt x="371" y="122"/>
                    <a:pt x="354" y="94"/>
                  </a:cubicBezTo>
                  <a:cubicBezTo>
                    <a:pt x="337" y="65"/>
                    <a:pt x="313" y="42"/>
                    <a:pt x="284" y="25"/>
                  </a:cubicBezTo>
                  <a:cubicBezTo>
                    <a:pt x="256" y="8"/>
                    <a:pt x="224" y="0"/>
                    <a:pt x="190" y="0"/>
                  </a:cubicBezTo>
                  <a:cubicBezTo>
                    <a:pt x="157" y="0"/>
                    <a:pt x="124" y="8"/>
                    <a:pt x="95" y="25"/>
                  </a:cubicBezTo>
                  <a:cubicBezTo>
                    <a:pt x="67" y="42"/>
                    <a:pt x="42" y="65"/>
                    <a:pt x="25" y="94"/>
                  </a:cubicBezTo>
                  <a:cubicBezTo>
                    <a:pt x="8" y="122"/>
                    <a:pt x="0" y="156"/>
                    <a:pt x="0" y="189"/>
                  </a:cubicBezTo>
                  <a:cubicBezTo>
                    <a:pt x="0" y="223"/>
                    <a:pt x="9" y="255"/>
                    <a:pt x="25" y="284"/>
                  </a:cubicBezTo>
                  <a:cubicBezTo>
                    <a:pt x="42" y="313"/>
                    <a:pt x="66" y="337"/>
                    <a:pt x="95" y="354"/>
                  </a:cubicBezTo>
                  <a:cubicBezTo>
                    <a:pt x="124" y="370"/>
                    <a:pt x="156" y="379"/>
                    <a:pt x="190" y="379"/>
                  </a:cubicBezTo>
                  <a:cubicBezTo>
                    <a:pt x="223" y="379"/>
                    <a:pt x="256" y="370"/>
                    <a:pt x="284" y="354"/>
                  </a:cubicBezTo>
                  <a:moveTo>
                    <a:pt x="246" y="91"/>
                  </a:moveTo>
                  <a:cubicBezTo>
                    <a:pt x="264" y="101"/>
                    <a:pt x="278" y="114"/>
                    <a:pt x="288" y="132"/>
                  </a:cubicBezTo>
                  <a:cubicBezTo>
                    <a:pt x="298" y="149"/>
                    <a:pt x="303" y="169"/>
                    <a:pt x="303" y="189"/>
                  </a:cubicBezTo>
                  <a:cubicBezTo>
                    <a:pt x="303" y="209"/>
                    <a:pt x="298" y="228"/>
                    <a:pt x="288" y="246"/>
                  </a:cubicBezTo>
                  <a:cubicBezTo>
                    <a:pt x="278" y="263"/>
                    <a:pt x="264" y="278"/>
                    <a:pt x="246" y="288"/>
                  </a:cubicBezTo>
                  <a:cubicBezTo>
                    <a:pt x="229" y="298"/>
                    <a:pt x="210" y="303"/>
                    <a:pt x="190" y="303"/>
                  </a:cubicBezTo>
                  <a:cubicBezTo>
                    <a:pt x="170" y="303"/>
                    <a:pt x="151" y="298"/>
                    <a:pt x="133" y="288"/>
                  </a:cubicBezTo>
                  <a:cubicBezTo>
                    <a:pt x="116" y="278"/>
                    <a:pt x="101" y="263"/>
                    <a:pt x="91" y="246"/>
                  </a:cubicBezTo>
                  <a:cubicBezTo>
                    <a:pt x="81" y="228"/>
                    <a:pt x="76" y="209"/>
                    <a:pt x="76" y="189"/>
                  </a:cubicBezTo>
                  <a:cubicBezTo>
                    <a:pt x="76" y="169"/>
                    <a:pt x="81" y="150"/>
                    <a:pt x="91" y="132"/>
                  </a:cubicBezTo>
                  <a:cubicBezTo>
                    <a:pt x="101" y="115"/>
                    <a:pt x="115" y="101"/>
                    <a:pt x="133" y="91"/>
                  </a:cubicBezTo>
                  <a:cubicBezTo>
                    <a:pt x="150" y="81"/>
                    <a:pt x="170" y="75"/>
                    <a:pt x="190" y="75"/>
                  </a:cubicBezTo>
                  <a:cubicBezTo>
                    <a:pt x="210" y="75"/>
                    <a:pt x="229" y="81"/>
                    <a:pt x="246" y="9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9" name="Google Shape;789;p50"/>
            <p:cNvSpPr/>
            <p:nvPr/>
          </p:nvSpPr>
          <p:spPr>
            <a:xfrm>
              <a:off x="4945901" y="1530720"/>
              <a:ext cx="22131" cy="22131"/>
            </a:xfrm>
            <a:custGeom>
              <a:rect b="b" l="l" r="r" t="t"/>
              <a:pathLst>
                <a:path extrusionOk="0" h="76" w="76">
                  <a:moveTo>
                    <a:pt x="76" y="38"/>
                  </a:moveTo>
                  <a:lnTo>
                    <a:pt x="76" y="38"/>
                  </a:lnTo>
                  <a:cubicBezTo>
                    <a:pt x="76" y="45"/>
                    <a:pt x="74" y="51"/>
                    <a:pt x="70" y="57"/>
                  </a:cubicBezTo>
                  <a:cubicBezTo>
                    <a:pt x="67" y="62"/>
                    <a:pt x="63" y="67"/>
                    <a:pt x="57" y="71"/>
                  </a:cubicBezTo>
                  <a:cubicBezTo>
                    <a:pt x="52" y="74"/>
                    <a:pt x="45" y="76"/>
                    <a:pt x="38" y="76"/>
                  </a:cubicBezTo>
                  <a:cubicBezTo>
                    <a:pt x="32" y="76"/>
                    <a:pt x="25" y="74"/>
                    <a:pt x="19" y="71"/>
                  </a:cubicBezTo>
                  <a:cubicBezTo>
                    <a:pt x="14" y="67"/>
                    <a:pt x="9" y="62"/>
                    <a:pt x="5" y="57"/>
                  </a:cubicBezTo>
                  <a:cubicBezTo>
                    <a:pt x="2" y="51"/>
                    <a:pt x="0" y="44"/>
                    <a:pt x="0" y="38"/>
                  </a:cubicBezTo>
                  <a:cubicBezTo>
                    <a:pt x="0" y="31"/>
                    <a:pt x="2" y="24"/>
                    <a:pt x="5" y="19"/>
                  </a:cubicBezTo>
                  <a:cubicBezTo>
                    <a:pt x="9" y="13"/>
                    <a:pt x="14" y="8"/>
                    <a:pt x="19" y="5"/>
                  </a:cubicBezTo>
                  <a:cubicBezTo>
                    <a:pt x="25" y="1"/>
                    <a:pt x="31" y="0"/>
                    <a:pt x="38" y="0"/>
                  </a:cubicBezTo>
                  <a:lnTo>
                    <a:pt x="38" y="0"/>
                  </a:lnTo>
                  <a:cubicBezTo>
                    <a:pt x="44" y="0"/>
                    <a:pt x="52" y="1"/>
                    <a:pt x="57" y="5"/>
                  </a:cubicBezTo>
                  <a:cubicBezTo>
                    <a:pt x="63" y="8"/>
                    <a:pt x="67" y="13"/>
                    <a:pt x="70" y="19"/>
                  </a:cubicBezTo>
                  <a:cubicBezTo>
                    <a:pt x="74" y="24"/>
                    <a:pt x="76" y="32"/>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0" name="Google Shape;790;p50"/>
            <p:cNvSpPr/>
            <p:nvPr/>
          </p:nvSpPr>
          <p:spPr>
            <a:xfrm>
              <a:off x="4813113" y="1552852"/>
              <a:ext cx="329347" cy="222186"/>
            </a:xfrm>
            <a:custGeom>
              <a:rect b="b" l="l" r="r" t="t"/>
              <a:pathLst>
                <a:path extrusionOk="0" h="763" w="1131">
                  <a:moveTo>
                    <a:pt x="1005" y="0"/>
                  </a:moveTo>
                  <a:lnTo>
                    <a:pt x="757" y="0"/>
                  </a:lnTo>
                  <a:cubicBezTo>
                    <a:pt x="738" y="129"/>
                    <a:pt x="628" y="228"/>
                    <a:pt x="494" y="228"/>
                  </a:cubicBezTo>
                  <a:cubicBezTo>
                    <a:pt x="361" y="228"/>
                    <a:pt x="249" y="129"/>
                    <a:pt x="231" y="0"/>
                  </a:cubicBezTo>
                  <a:lnTo>
                    <a:pt x="0" y="0"/>
                  </a:lnTo>
                  <a:lnTo>
                    <a:pt x="0" y="0"/>
                  </a:lnTo>
                  <a:cubicBezTo>
                    <a:pt x="6" y="74"/>
                    <a:pt x="28" y="146"/>
                    <a:pt x="65" y="210"/>
                  </a:cubicBezTo>
                  <a:cubicBezTo>
                    <a:pt x="89" y="250"/>
                    <a:pt x="118" y="287"/>
                    <a:pt x="151" y="320"/>
                  </a:cubicBezTo>
                  <a:lnTo>
                    <a:pt x="151" y="763"/>
                  </a:lnTo>
                  <a:lnTo>
                    <a:pt x="760" y="763"/>
                  </a:lnTo>
                  <a:lnTo>
                    <a:pt x="760" y="536"/>
                  </a:lnTo>
                  <a:lnTo>
                    <a:pt x="988" y="536"/>
                  </a:lnTo>
                  <a:lnTo>
                    <a:pt x="988" y="350"/>
                  </a:lnTo>
                  <a:lnTo>
                    <a:pt x="1131" y="350"/>
                  </a:lnTo>
                  <a:lnTo>
                    <a:pt x="1005"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1" name="Google Shape;791;p50"/>
            <p:cNvSpPr/>
            <p:nvPr/>
          </p:nvSpPr>
          <p:spPr>
            <a:xfrm>
              <a:off x="4813113" y="1398225"/>
              <a:ext cx="132787" cy="132496"/>
            </a:xfrm>
            <a:custGeom>
              <a:rect b="b" l="l" r="r" t="t"/>
              <a:pathLst>
                <a:path extrusionOk="0" h="455" w="456">
                  <a:moveTo>
                    <a:pt x="231" y="455"/>
                  </a:moveTo>
                  <a:lnTo>
                    <a:pt x="231" y="455"/>
                  </a:lnTo>
                  <a:cubicBezTo>
                    <a:pt x="235" y="422"/>
                    <a:pt x="247" y="390"/>
                    <a:pt x="263" y="361"/>
                  </a:cubicBezTo>
                  <a:cubicBezTo>
                    <a:pt x="287" y="320"/>
                    <a:pt x="320" y="287"/>
                    <a:pt x="361" y="263"/>
                  </a:cubicBezTo>
                  <a:cubicBezTo>
                    <a:pt x="390" y="246"/>
                    <a:pt x="422" y="235"/>
                    <a:pt x="456" y="230"/>
                  </a:cubicBezTo>
                  <a:lnTo>
                    <a:pt x="456" y="0"/>
                  </a:lnTo>
                  <a:cubicBezTo>
                    <a:pt x="213" y="18"/>
                    <a:pt x="19" y="213"/>
                    <a:pt x="0" y="455"/>
                  </a:cubicBezTo>
                  <a:lnTo>
                    <a:pt x="231" y="45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2" name="Google Shape;792;p50"/>
            <p:cNvSpPr/>
            <p:nvPr/>
          </p:nvSpPr>
          <p:spPr>
            <a:xfrm>
              <a:off x="4968032" y="1398225"/>
              <a:ext cx="132496" cy="132496"/>
            </a:xfrm>
            <a:custGeom>
              <a:rect b="b" l="l" r="r" t="t"/>
              <a:pathLst>
                <a:path extrusionOk="0" h="455" w="455">
                  <a:moveTo>
                    <a:pt x="0" y="230"/>
                  </a:moveTo>
                  <a:cubicBezTo>
                    <a:pt x="33" y="235"/>
                    <a:pt x="65" y="246"/>
                    <a:pt x="94" y="263"/>
                  </a:cubicBezTo>
                  <a:cubicBezTo>
                    <a:pt x="135" y="287"/>
                    <a:pt x="168" y="320"/>
                    <a:pt x="192" y="361"/>
                  </a:cubicBezTo>
                  <a:cubicBezTo>
                    <a:pt x="209" y="390"/>
                    <a:pt x="220" y="422"/>
                    <a:pt x="225" y="455"/>
                  </a:cubicBezTo>
                  <a:lnTo>
                    <a:pt x="455" y="455"/>
                  </a:lnTo>
                  <a:cubicBezTo>
                    <a:pt x="436" y="213"/>
                    <a:pt x="242" y="19"/>
                    <a:pt x="0" y="0"/>
                  </a:cubicBezTo>
                  <a:lnTo>
                    <a:pt x="0" y="23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793" name="Google Shape;793;p50"/>
          <p:cNvSpPr/>
          <p:nvPr/>
        </p:nvSpPr>
        <p:spPr>
          <a:xfrm>
            <a:off x="3255773" y="1464618"/>
            <a:ext cx="154045" cy="66394"/>
          </a:xfrm>
          <a:custGeom>
            <a:rect b="b" l="l" r="r" t="t"/>
            <a:pathLst>
              <a:path extrusionOk="0" h="228" w="529">
                <a:moveTo>
                  <a:pt x="265" y="0"/>
                </a:moveTo>
                <a:cubicBezTo>
                  <a:pt x="130" y="0"/>
                  <a:pt x="19" y="99"/>
                  <a:pt x="0" y="228"/>
                </a:cubicBezTo>
                <a:lnTo>
                  <a:pt x="529" y="228"/>
                </a:lnTo>
                <a:cubicBezTo>
                  <a:pt x="510" y="99"/>
                  <a:pt x="399" y="0"/>
                  <a:pt x="265" y="0"/>
                </a:cubicBez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4" name="Google Shape;794;p50"/>
          <p:cNvSpPr/>
          <p:nvPr/>
        </p:nvSpPr>
        <p:spPr>
          <a:xfrm>
            <a:off x="3188797" y="1398225"/>
            <a:ext cx="329347" cy="376813"/>
          </a:xfrm>
          <a:custGeom>
            <a:rect b="b" l="l" r="r" t="t"/>
            <a:pathLst>
              <a:path extrusionOk="0" h="1294" w="1131">
                <a:moveTo>
                  <a:pt x="989" y="487"/>
                </a:moveTo>
                <a:cubicBezTo>
                  <a:pt x="985" y="218"/>
                  <a:pt x="765" y="0"/>
                  <a:pt x="495" y="0"/>
                </a:cubicBezTo>
                <a:cubicBezTo>
                  <a:pt x="222" y="0"/>
                  <a:pt x="0" y="222"/>
                  <a:pt x="0" y="494"/>
                </a:cubicBezTo>
                <a:lnTo>
                  <a:pt x="0" y="494"/>
                </a:lnTo>
                <a:cubicBezTo>
                  <a:pt x="0" y="581"/>
                  <a:pt x="23" y="666"/>
                  <a:pt x="67" y="741"/>
                </a:cubicBezTo>
                <a:cubicBezTo>
                  <a:pt x="90" y="782"/>
                  <a:pt x="119" y="819"/>
                  <a:pt x="153" y="851"/>
                </a:cubicBezTo>
                <a:lnTo>
                  <a:pt x="153" y="1294"/>
                </a:lnTo>
                <a:lnTo>
                  <a:pt x="457" y="1294"/>
                </a:lnTo>
                <a:lnTo>
                  <a:pt x="457" y="532"/>
                </a:lnTo>
                <a:lnTo>
                  <a:pt x="152" y="532"/>
                </a:lnTo>
                <a:lnTo>
                  <a:pt x="152" y="494"/>
                </a:lnTo>
                <a:cubicBezTo>
                  <a:pt x="152" y="305"/>
                  <a:pt x="306" y="152"/>
                  <a:pt x="495" y="152"/>
                </a:cubicBezTo>
                <a:cubicBezTo>
                  <a:pt x="683" y="152"/>
                  <a:pt x="837" y="305"/>
                  <a:pt x="837" y="494"/>
                </a:cubicBezTo>
                <a:lnTo>
                  <a:pt x="837" y="532"/>
                </a:lnTo>
                <a:lnTo>
                  <a:pt x="532" y="532"/>
                </a:lnTo>
                <a:lnTo>
                  <a:pt x="532" y="1294"/>
                </a:lnTo>
                <a:lnTo>
                  <a:pt x="760" y="1294"/>
                </a:lnTo>
                <a:lnTo>
                  <a:pt x="760" y="1067"/>
                </a:lnTo>
                <a:lnTo>
                  <a:pt x="989" y="1067"/>
                </a:lnTo>
                <a:lnTo>
                  <a:pt x="989" y="881"/>
                </a:lnTo>
                <a:lnTo>
                  <a:pt x="1131" y="881"/>
                </a:lnTo>
                <a:lnTo>
                  <a:pt x="989" y="48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795" name="Google Shape;795;p50"/>
          <p:cNvGrpSpPr/>
          <p:nvPr/>
        </p:nvGrpSpPr>
        <p:grpSpPr>
          <a:xfrm>
            <a:off x="3978533" y="1420356"/>
            <a:ext cx="376813" cy="332550"/>
            <a:chOff x="3978533" y="1420356"/>
            <a:chExt cx="376813" cy="332550"/>
          </a:xfrm>
        </p:grpSpPr>
        <p:sp>
          <p:nvSpPr>
            <p:cNvPr id="796" name="Google Shape;796;p50"/>
            <p:cNvSpPr/>
            <p:nvPr/>
          </p:nvSpPr>
          <p:spPr>
            <a:xfrm>
              <a:off x="4090936" y="1487332"/>
              <a:ext cx="152006" cy="110365"/>
            </a:xfrm>
            <a:custGeom>
              <a:rect b="b" l="l" r="r" t="t"/>
              <a:pathLst>
                <a:path extrusionOk="0" h="379" w="522">
                  <a:moveTo>
                    <a:pt x="0" y="189"/>
                  </a:moveTo>
                  <a:cubicBezTo>
                    <a:pt x="3" y="196"/>
                    <a:pt x="6" y="202"/>
                    <a:pt x="10" y="208"/>
                  </a:cubicBezTo>
                  <a:cubicBezTo>
                    <a:pt x="25" y="234"/>
                    <a:pt x="42" y="258"/>
                    <a:pt x="61" y="280"/>
                  </a:cubicBezTo>
                  <a:cubicBezTo>
                    <a:pt x="120" y="346"/>
                    <a:pt x="187" y="379"/>
                    <a:pt x="261" y="379"/>
                  </a:cubicBezTo>
                  <a:cubicBezTo>
                    <a:pt x="413" y="379"/>
                    <a:pt x="498" y="236"/>
                    <a:pt x="522" y="190"/>
                  </a:cubicBezTo>
                  <a:cubicBezTo>
                    <a:pt x="519" y="183"/>
                    <a:pt x="516" y="177"/>
                    <a:pt x="512" y="171"/>
                  </a:cubicBezTo>
                  <a:cubicBezTo>
                    <a:pt x="497" y="145"/>
                    <a:pt x="480" y="121"/>
                    <a:pt x="461" y="99"/>
                  </a:cubicBezTo>
                  <a:cubicBezTo>
                    <a:pt x="403" y="33"/>
                    <a:pt x="335" y="0"/>
                    <a:pt x="261" y="0"/>
                  </a:cubicBezTo>
                  <a:cubicBezTo>
                    <a:pt x="109" y="0"/>
                    <a:pt x="24" y="143"/>
                    <a:pt x="0" y="189"/>
                  </a:cubicBezTo>
                  <a:moveTo>
                    <a:pt x="204" y="288"/>
                  </a:moveTo>
                  <a:cubicBezTo>
                    <a:pt x="187" y="278"/>
                    <a:pt x="172" y="263"/>
                    <a:pt x="163" y="246"/>
                  </a:cubicBezTo>
                  <a:cubicBezTo>
                    <a:pt x="153" y="228"/>
                    <a:pt x="147" y="208"/>
                    <a:pt x="147" y="189"/>
                  </a:cubicBezTo>
                  <a:cubicBezTo>
                    <a:pt x="147" y="169"/>
                    <a:pt x="153" y="150"/>
                    <a:pt x="163" y="133"/>
                  </a:cubicBezTo>
                  <a:cubicBezTo>
                    <a:pt x="172" y="115"/>
                    <a:pt x="187" y="101"/>
                    <a:pt x="204" y="91"/>
                  </a:cubicBezTo>
                  <a:cubicBezTo>
                    <a:pt x="221" y="81"/>
                    <a:pt x="241" y="76"/>
                    <a:pt x="261" y="76"/>
                  </a:cubicBezTo>
                  <a:cubicBezTo>
                    <a:pt x="281" y="76"/>
                    <a:pt x="301" y="81"/>
                    <a:pt x="318" y="91"/>
                  </a:cubicBezTo>
                  <a:cubicBezTo>
                    <a:pt x="335" y="101"/>
                    <a:pt x="350" y="115"/>
                    <a:pt x="360" y="133"/>
                  </a:cubicBezTo>
                  <a:cubicBezTo>
                    <a:pt x="370" y="150"/>
                    <a:pt x="375" y="170"/>
                    <a:pt x="375" y="189"/>
                  </a:cubicBezTo>
                  <a:lnTo>
                    <a:pt x="375" y="189"/>
                  </a:lnTo>
                  <a:cubicBezTo>
                    <a:pt x="375" y="209"/>
                    <a:pt x="370" y="229"/>
                    <a:pt x="360" y="246"/>
                  </a:cubicBezTo>
                  <a:cubicBezTo>
                    <a:pt x="350" y="264"/>
                    <a:pt x="335" y="278"/>
                    <a:pt x="318" y="288"/>
                  </a:cubicBezTo>
                  <a:cubicBezTo>
                    <a:pt x="301" y="298"/>
                    <a:pt x="281" y="303"/>
                    <a:pt x="261" y="303"/>
                  </a:cubicBezTo>
                  <a:cubicBezTo>
                    <a:pt x="241" y="303"/>
                    <a:pt x="221" y="298"/>
                    <a:pt x="204" y="28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7" name="Google Shape;797;p50"/>
            <p:cNvSpPr/>
            <p:nvPr/>
          </p:nvSpPr>
          <p:spPr>
            <a:xfrm>
              <a:off x="4155874" y="1531594"/>
              <a:ext cx="22131" cy="22131"/>
            </a:xfrm>
            <a:custGeom>
              <a:rect b="b" l="l" r="r" t="t"/>
              <a:pathLst>
                <a:path extrusionOk="0" h="76" w="76">
                  <a:moveTo>
                    <a:pt x="76" y="38"/>
                  </a:moveTo>
                  <a:lnTo>
                    <a:pt x="76" y="38"/>
                  </a:lnTo>
                  <a:cubicBezTo>
                    <a:pt x="76" y="44"/>
                    <a:pt x="74" y="51"/>
                    <a:pt x="71" y="57"/>
                  </a:cubicBezTo>
                  <a:cubicBezTo>
                    <a:pt x="68" y="62"/>
                    <a:pt x="63" y="66"/>
                    <a:pt x="57" y="70"/>
                  </a:cubicBezTo>
                  <a:cubicBezTo>
                    <a:pt x="51" y="73"/>
                    <a:pt x="45" y="76"/>
                    <a:pt x="38" y="76"/>
                  </a:cubicBezTo>
                  <a:cubicBezTo>
                    <a:pt x="31" y="76"/>
                    <a:pt x="25" y="73"/>
                    <a:pt x="19" y="70"/>
                  </a:cubicBezTo>
                  <a:cubicBezTo>
                    <a:pt x="13" y="66"/>
                    <a:pt x="8" y="62"/>
                    <a:pt x="5" y="57"/>
                  </a:cubicBezTo>
                  <a:cubicBezTo>
                    <a:pt x="2" y="51"/>
                    <a:pt x="0" y="44"/>
                    <a:pt x="0" y="38"/>
                  </a:cubicBezTo>
                  <a:cubicBezTo>
                    <a:pt x="0" y="31"/>
                    <a:pt x="2" y="24"/>
                    <a:pt x="5" y="19"/>
                  </a:cubicBezTo>
                  <a:cubicBezTo>
                    <a:pt x="8" y="13"/>
                    <a:pt x="13" y="8"/>
                    <a:pt x="19" y="5"/>
                  </a:cubicBezTo>
                  <a:cubicBezTo>
                    <a:pt x="25" y="1"/>
                    <a:pt x="31" y="0"/>
                    <a:pt x="38" y="0"/>
                  </a:cubicBezTo>
                  <a:lnTo>
                    <a:pt x="38" y="0"/>
                  </a:lnTo>
                  <a:cubicBezTo>
                    <a:pt x="45" y="0"/>
                    <a:pt x="51" y="1"/>
                    <a:pt x="57" y="5"/>
                  </a:cubicBezTo>
                  <a:cubicBezTo>
                    <a:pt x="63" y="8"/>
                    <a:pt x="68" y="13"/>
                    <a:pt x="71" y="19"/>
                  </a:cubicBezTo>
                  <a:cubicBezTo>
                    <a:pt x="74" y="24"/>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8" name="Google Shape;798;p50"/>
            <p:cNvSpPr/>
            <p:nvPr/>
          </p:nvSpPr>
          <p:spPr>
            <a:xfrm>
              <a:off x="3978533" y="1420356"/>
              <a:ext cx="376813" cy="222186"/>
            </a:xfrm>
            <a:custGeom>
              <a:rect b="b" l="l" r="r" t="t"/>
              <a:pathLst>
                <a:path extrusionOk="0" h="763" w="1294">
                  <a:moveTo>
                    <a:pt x="1294" y="763"/>
                  </a:moveTo>
                  <a:lnTo>
                    <a:pt x="1294" y="0"/>
                  </a:lnTo>
                  <a:lnTo>
                    <a:pt x="0" y="0"/>
                  </a:lnTo>
                  <a:lnTo>
                    <a:pt x="0" y="763"/>
                  </a:lnTo>
                  <a:lnTo>
                    <a:pt x="1294" y="763"/>
                  </a:lnTo>
                  <a:moveTo>
                    <a:pt x="227" y="687"/>
                  </a:moveTo>
                  <a:lnTo>
                    <a:pt x="152" y="687"/>
                  </a:lnTo>
                  <a:lnTo>
                    <a:pt x="152" y="612"/>
                  </a:lnTo>
                  <a:lnTo>
                    <a:pt x="227" y="612"/>
                  </a:lnTo>
                  <a:lnTo>
                    <a:pt x="227" y="687"/>
                  </a:lnTo>
                  <a:moveTo>
                    <a:pt x="227" y="536"/>
                  </a:moveTo>
                  <a:lnTo>
                    <a:pt x="152" y="536"/>
                  </a:lnTo>
                  <a:lnTo>
                    <a:pt x="152" y="460"/>
                  </a:lnTo>
                  <a:lnTo>
                    <a:pt x="227" y="460"/>
                  </a:lnTo>
                  <a:lnTo>
                    <a:pt x="227" y="536"/>
                  </a:lnTo>
                  <a:moveTo>
                    <a:pt x="227" y="384"/>
                  </a:moveTo>
                  <a:lnTo>
                    <a:pt x="152" y="384"/>
                  </a:lnTo>
                  <a:lnTo>
                    <a:pt x="152" y="308"/>
                  </a:lnTo>
                  <a:lnTo>
                    <a:pt x="227" y="308"/>
                  </a:lnTo>
                  <a:lnTo>
                    <a:pt x="227" y="384"/>
                  </a:lnTo>
                  <a:moveTo>
                    <a:pt x="227" y="232"/>
                  </a:moveTo>
                  <a:lnTo>
                    <a:pt x="152" y="232"/>
                  </a:lnTo>
                  <a:lnTo>
                    <a:pt x="152" y="157"/>
                  </a:lnTo>
                  <a:lnTo>
                    <a:pt x="227" y="157"/>
                  </a:lnTo>
                  <a:lnTo>
                    <a:pt x="227" y="232"/>
                  </a:lnTo>
                  <a:moveTo>
                    <a:pt x="985" y="434"/>
                  </a:moveTo>
                  <a:cubicBezTo>
                    <a:pt x="984" y="437"/>
                    <a:pt x="959" y="497"/>
                    <a:pt x="905" y="558"/>
                  </a:cubicBezTo>
                  <a:cubicBezTo>
                    <a:pt x="833" y="641"/>
                    <a:pt x="743" y="685"/>
                    <a:pt x="647" y="685"/>
                  </a:cubicBezTo>
                  <a:cubicBezTo>
                    <a:pt x="551" y="685"/>
                    <a:pt x="461" y="641"/>
                    <a:pt x="389" y="558"/>
                  </a:cubicBezTo>
                  <a:cubicBezTo>
                    <a:pt x="335" y="497"/>
                    <a:pt x="310" y="437"/>
                    <a:pt x="309" y="434"/>
                  </a:cubicBezTo>
                  <a:lnTo>
                    <a:pt x="303" y="420"/>
                  </a:lnTo>
                  <a:lnTo>
                    <a:pt x="309" y="405"/>
                  </a:lnTo>
                  <a:cubicBezTo>
                    <a:pt x="310" y="402"/>
                    <a:pt x="335" y="342"/>
                    <a:pt x="389" y="281"/>
                  </a:cubicBezTo>
                  <a:cubicBezTo>
                    <a:pt x="461" y="198"/>
                    <a:pt x="551" y="154"/>
                    <a:pt x="647" y="154"/>
                  </a:cubicBezTo>
                  <a:cubicBezTo>
                    <a:pt x="743" y="154"/>
                    <a:pt x="833" y="198"/>
                    <a:pt x="905" y="281"/>
                  </a:cubicBezTo>
                  <a:cubicBezTo>
                    <a:pt x="959" y="342"/>
                    <a:pt x="984" y="402"/>
                    <a:pt x="985" y="405"/>
                  </a:cubicBezTo>
                  <a:lnTo>
                    <a:pt x="992" y="420"/>
                  </a:lnTo>
                  <a:lnTo>
                    <a:pt x="985" y="434"/>
                  </a:lnTo>
                  <a:moveTo>
                    <a:pt x="1143" y="687"/>
                  </a:moveTo>
                  <a:lnTo>
                    <a:pt x="1067" y="687"/>
                  </a:lnTo>
                  <a:lnTo>
                    <a:pt x="1067" y="612"/>
                  </a:lnTo>
                  <a:lnTo>
                    <a:pt x="1143" y="612"/>
                  </a:lnTo>
                  <a:lnTo>
                    <a:pt x="1143" y="687"/>
                  </a:lnTo>
                  <a:moveTo>
                    <a:pt x="1143" y="536"/>
                  </a:moveTo>
                  <a:lnTo>
                    <a:pt x="1067" y="536"/>
                  </a:lnTo>
                  <a:lnTo>
                    <a:pt x="1067" y="460"/>
                  </a:lnTo>
                  <a:lnTo>
                    <a:pt x="1143" y="460"/>
                  </a:lnTo>
                  <a:lnTo>
                    <a:pt x="1143" y="536"/>
                  </a:lnTo>
                  <a:moveTo>
                    <a:pt x="1143" y="384"/>
                  </a:moveTo>
                  <a:lnTo>
                    <a:pt x="1067" y="384"/>
                  </a:lnTo>
                  <a:lnTo>
                    <a:pt x="1067" y="308"/>
                  </a:lnTo>
                  <a:lnTo>
                    <a:pt x="1143" y="308"/>
                  </a:lnTo>
                  <a:lnTo>
                    <a:pt x="1143" y="384"/>
                  </a:lnTo>
                  <a:moveTo>
                    <a:pt x="1143" y="232"/>
                  </a:moveTo>
                  <a:lnTo>
                    <a:pt x="1067" y="232"/>
                  </a:lnTo>
                  <a:lnTo>
                    <a:pt x="1067" y="157"/>
                  </a:lnTo>
                  <a:lnTo>
                    <a:pt x="1143" y="157"/>
                  </a:lnTo>
                  <a:lnTo>
                    <a:pt x="1143" y="23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9" name="Google Shape;799;p50"/>
            <p:cNvSpPr/>
            <p:nvPr/>
          </p:nvSpPr>
          <p:spPr>
            <a:xfrm>
              <a:off x="3978533" y="1664672"/>
              <a:ext cx="376813" cy="88234"/>
            </a:xfrm>
            <a:custGeom>
              <a:rect b="b" l="l" r="r" t="t"/>
              <a:pathLst>
                <a:path extrusionOk="0" h="303" w="1294">
                  <a:moveTo>
                    <a:pt x="0" y="0"/>
                  </a:moveTo>
                  <a:lnTo>
                    <a:pt x="0" y="152"/>
                  </a:lnTo>
                  <a:lnTo>
                    <a:pt x="495" y="152"/>
                  </a:lnTo>
                  <a:lnTo>
                    <a:pt x="495" y="228"/>
                  </a:lnTo>
                  <a:lnTo>
                    <a:pt x="152" y="228"/>
                  </a:lnTo>
                  <a:lnTo>
                    <a:pt x="152" y="303"/>
                  </a:lnTo>
                  <a:lnTo>
                    <a:pt x="1143" y="303"/>
                  </a:lnTo>
                  <a:lnTo>
                    <a:pt x="1143" y="228"/>
                  </a:lnTo>
                  <a:lnTo>
                    <a:pt x="799" y="228"/>
                  </a:lnTo>
                  <a:lnTo>
                    <a:pt x="799" y="152"/>
                  </a:lnTo>
                  <a:lnTo>
                    <a:pt x="1294" y="152"/>
                  </a:lnTo>
                  <a:lnTo>
                    <a:pt x="1294" y="0"/>
                  </a:lnTo>
                  <a:lnTo>
                    <a:pt x="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800" name="Google Shape;800;p50"/>
          <p:cNvGrpSpPr/>
          <p:nvPr/>
        </p:nvGrpSpPr>
        <p:grpSpPr>
          <a:xfrm>
            <a:off x="2351014" y="1398225"/>
            <a:ext cx="376813" cy="376813"/>
            <a:chOff x="2351014" y="1398225"/>
            <a:chExt cx="376813" cy="376813"/>
          </a:xfrm>
        </p:grpSpPr>
        <p:sp>
          <p:nvSpPr>
            <p:cNvPr id="801" name="Google Shape;801;p50"/>
            <p:cNvSpPr/>
            <p:nvPr/>
          </p:nvSpPr>
          <p:spPr>
            <a:xfrm>
              <a:off x="2550486" y="1532176"/>
              <a:ext cx="33779" cy="109200"/>
            </a:xfrm>
            <a:custGeom>
              <a:rect b="b" l="l" r="r" t="t"/>
              <a:pathLst>
                <a:path extrusionOk="0" h="375" w="116">
                  <a:moveTo>
                    <a:pt x="0" y="375"/>
                  </a:moveTo>
                  <a:cubicBezTo>
                    <a:pt x="14" y="371"/>
                    <a:pt x="27" y="366"/>
                    <a:pt x="39" y="359"/>
                  </a:cubicBezTo>
                  <a:cubicBezTo>
                    <a:pt x="63" y="345"/>
                    <a:pt x="82" y="326"/>
                    <a:pt x="96" y="302"/>
                  </a:cubicBezTo>
                  <a:cubicBezTo>
                    <a:pt x="109" y="279"/>
                    <a:pt x="116" y="252"/>
                    <a:pt x="116" y="225"/>
                  </a:cubicBezTo>
                  <a:lnTo>
                    <a:pt x="116" y="149"/>
                  </a:lnTo>
                  <a:cubicBezTo>
                    <a:pt x="116" y="122"/>
                    <a:pt x="109" y="96"/>
                    <a:pt x="96" y="72"/>
                  </a:cubicBezTo>
                  <a:cubicBezTo>
                    <a:pt x="82" y="49"/>
                    <a:pt x="63" y="29"/>
                    <a:pt x="39" y="16"/>
                  </a:cubicBezTo>
                  <a:cubicBezTo>
                    <a:pt x="27" y="9"/>
                    <a:pt x="14" y="3"/>
                    <a:pt x="0" y="0"/>
                  </a:cubicBezTo>
                  <a:lnTo>
                    <a:pt x="0" y="37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2" name="Google Shape;802;p50"/>
            <p:cNvSpPr/>
            <p:nvPr/>
          </p:nvSpPr>
          <p:spPr>
            <a:xfrm>
              <a:off x="2494575" y="1532176"/>
              <a:ext cx="33779" cy="109200"/>
            </a:xfrm>
            <a:custGeom>
              <a:rect b="b" l="l" r="r" t="t"/>
              <a:pathLst>
                <a:path extrusionOk="0" h="375" w="116">
                  <a:moveTo>
                    <a:pt x="116" y="0"/>
                  </a:moveTo>
                  <a:lnTo>
                    <a:pt x="116" y="0"/>
                  </a:lnTo>
                  <a:cubicBezTo>
                    <a:pt x="102" y="3"/>
                    <a:pt x="89" y="9"/>
                    <a:pt x="77" y="16"/>
                  </a:cubicBezTo>
                  <a:cubicBezTo>
                    <a:pt x="54" y="29"/>
                    <a:pt x="34" y="49"/>
                    <a:pt x="21" y="72"/>
                  </a:cubicBezTo>
                  <a:cubicBezTo>
                    <a:pt x="7" y="96"/>
                    <a:pt x="0" y="122"/>
                    <a:pt x="0" y="149"/>
                  </a:cubicBezTo>
                  <a:lnTo>
                    <a:pt x="0" y="225"/>
                  </a:lnTo>
                  <a:lnTo>
                    <a:pt x="0" y="225"/>
                  </a:lnTo>
                  <a:cubicBezTo>
                    <a:pt x="0" y="252"/>
                    <a:pt x="7" y="279"/>
                    <a:pt x="21" y="302"/>
                  </a:cubicBezTo>
                  <a:cubicBezTo>
                    <a:pt x="34" y="326"/>
                    <a:pt x="54" y="345"/>
                    <a:pt x="77" y="359"/>
                  </a:cubicBezTo>
                  <a:cubicBezTo>
                    <a:pt x="89" y="366"/>
                    <a:pt x="102" y="371"/>
                    <a:pt x="116" y="375"/>
                  </a:cubicBezTo>
                  <a:lnTo>
                    <a:pt x="116"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3" name="Google Shape;803;p50"/>
            <p:cNvSpPr/>
            <p:nvPr/>
          </p:nvSpPr>
          <p:spPr>
            <a:xfrm>
              <a:off x="2439247" y="1486458"/>
              <a:ext cx="200346" cy="200346"/>
            </a:xfrm>
            <a:custGeom>
              <a:rect b="b" l="l" r="r" t="t"/>
              <a:pathLst>
                <a:path extrusionOk="0" h="688" w="688">
                  <a:moveTo>
                    <a:pt x="344" y="0"/>
                  </a:moveTo>
                  <a:cubicBezTo>
                    <a:pt x="154" y="0"/>
                    <a:pt x="0" y="154"/>
                    <a:pt x="0" y="344"/>
                  </a:cubicBezTo>
                  <a:cubicBezTo>
                    <a:pt x="0" y="533"/>
                    <a:pt x="154" y="688"/>
                    <a:pt x="344" y="688"/>
                  </a:cubicBezTo>
                  <a:cubicBezTo>
                    <a:pt x="534" y="688"/>
                    <a:pt x="688" y="533"/>
                    <a:pt x="688" y="344"/>
                  </a:cubicBezTo>
                  <a:cubicBezTo>
                    <a:pt x="688" y="154"/>
                    <a:pt x="534" y="0"/>
                    <a:pt x="344" y="0"/>
                  </a:cubicBezTo>
                  <a:moveTo>
                    <a:pt x="574" y="382"/>
                  </a:moveTo>
                  <a:cubicBezTo>
                    <a:pt x="574" y="509"/>
                    <a:pt x="471" y="612"/>
                    <a:pt x="344" y="612"/>
                  </a:cubicBezTo>
                  <a:cubicBezTo>
                    <a:pt x="217" y="612"/>
                    <a:pt x="114" y="509"/>
                    <a:pt x="114" y="382"/>
                  </a:cubicBezTo>
                  <a:lnTo>
                    <a:pt x="114" y="306"/>
                  </a:lnTo>
                  <a:cubicBezTo>
                    <a:pt x="114" y="179"/>
                    <a:pt x="217" y="76"/>
                    <a:pt x="344" y="76"/>
                  </a:cubicBezTo>
                  <a:cubicBezTo>
                    <a:pt x="471" y="76"/>
                    <a:pt x="574" y="179"/>
                    <a:pt x="574" y="306"/>
                  </a:cubicBezTo>
                  <a:lnTo>
                    <a:pt x="574" y="38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4" name="Google Shape;804;p50"/>
            <p:cNvSpPr/>
            <p:nvPr/>
          </p:nvSpPr>
          <p:spPr>
            <a:xfrm>
              <a:off x="2351014" y="1398225"/>
              <a:ext cx="376813" cy="376813"/>
            </a:xfrm>
            <a:custGeom>
              <a:rect b="b" l="l" r="r" t="t"/>
              <a:pathLst>
                <a:path extrusionOk="0" h="1294" w="1294">
                  <a:moveTo>
                    <a:pt x="1294" y="791"/>
                  </a:moveTo>
                  <a:lnTo>
                    <a:pt x="1294" y="504"/>
                  </a:lnTo>
                  <a:lnTo>
                    <a:pt x="1193" y="479"/>
                  </a:lnTo>
                  <a:cubicBezTo>
                    <a:pt x="1183" y="445"/>
                    <a:pt x="1169" y="412"/>
                    <a:pt x="1152" y="380"/>
                  </a:cubicBezTo>
                  <a:lnTo>
                    <a:pt x="1206" y="291"/>
                  </a:lnTo>
                  <a:lnTo>
                    <a:pt x="1003" y="88"/>
                  </a:lnTo>
                  <a:lnTo>
                    <a:pt x="914" y="142"/>
                  </a:lnTo>
                  <a:cubicBezTo>
                    <a:pt x="883" y="125"/>
                    <a:pt x="850" y="112"/>
                    <a:pt x="816" y="101"/>
                  </a:cubicBezTo>
                  <a:lnTo>
                    <a:pt x="791" y="0"/>
                  </a:lnTo>
                  <a:lnTo>
                    <a:pt x="504" y="0"/>
                  </a:lnTo>
                  <a:lnTo>
                    <a:pt x="478" y="101"/>
                  </a:lnTo>
                  <a:cubicBezTo>
                    <a:pt x="445" y="112"/>
                    <a:pt x="412" y="125"/>
                    <a:pt x="380" y="142"/>
                  </a:cubicBezTo>
                  <a:lnTo>
                    <a:pt x="291" y="88"/>
                  </a:lnTo>
                  <a:lnTo>
                    <a:pt x="88" y="291"/>
                  </a:lnTo>
                  <a:lnTo>
                    <a:pt x="142" y="380"/>
                  </a:lnTo>
                  <a:cubicBezTo>
                    <a:pt x="125" y="412"/>
                    <a:pt x="112" y="445"/>
                    <a:pt x="101" y="479"/>
                  </a:cubicBezTo>
                  <a:lnTo>
                    <a:pt x="0" y="504"/>
                  </a:lnTo>
                  <a:lnTo>
                    <a:pt x="0" y="791"/>
                  </a:lnTo>
                  <a:lnTo>
                    <a:pt x="101" y="816"/>
                  </a:lnTo>
                  <a:cubicBezTo>
                    <a:pt x="112" y="850"/>
                    <a:pt x="125" y="883"/>
                    <a:pt x="142" y="914"/>
                  </a:cubicBezTo>
                  <a:lnTo>
                    <a:pt x="88" y="1003"/>
                  </a:lnTo>
                  <a:lnTo>
                    <a:pt x="291" y="1206"/>
                  </a:lnTo>
                  <a:lnTo>
                    <a:pt x="380" y="1152"/>
                  </a:lnTo>
                  <a:cubicBezTo>
                    <a:pt x="412" y="1169"/>
                    <a:pt x="445" y="1183"/>
                    <a:pt x="479" y="1193"/>
                  </a:cubicBezTo>
                  <a:lnTo>
                    <a:pt x="504" y="1294"/>
                  </a:lnTo>
                  <a:lnTo>
                    <a:pt x="791" y="1294"/>
                  </a:lnTo>
                  <a:lnTo>
                    <a:pt x="816" y="1193"/>
                  </a:lnTo>
                  <a:cubicBezTo>
                    <a:pt x="850" y="1183"/>
                    <a:pt x="883" y="1169"/>
                    <a:pt x="914" y="1152"/>
                  </a:cubicBezTo>
                  <a:lnTo>
                    <a:pt x="1003" y="1206"/>
                  </a:lnTo>
                  <a:lnTo>
                    <a:pt x="1206" y="1003"/>
                  </a:lnTo>
                  <a:lnTo>
                    <a:pt x="1152" y="914"/>
                  </a:lnTo>
                  <a:cubicBezTo>
                    <a:pt x="1169" y="883"/>
                    <a:pt x="1183" y="850"/>
                    <a:pt x="1193" y="816"/>
                  </a:cubicBezTo>
                  <a:lnTo>
                    <a:pt x="1294" y="791"/>
                  </a:lnTo>
                  <a:moveTo>
                    <a:pt x="227" y="647"/>
                  </a:moveTo>
                  <a:cubicBezTo>
                    <a:pt x="227" y="416"/>
                    <a:pt x="416" y="228"/>
                    <a:pt x="647" y="228"/>
                  </a:cubicBezTo>
                  <a:cubicBezTo>
                    <a:pt x="878" y="228"/>
                    <a:pt x="1067" y="416"/>
                    <a:pt x="1067" y="647"/>
                  </a:cubicBezTo>
                  <a:cubicBezTo>
                    <a:pt x="1067" y="878"/>
                    <a:pt x="878" y="1067"/>
                    <a:pt x="647" y="1067"/>
                  </a:cubicBezTo>
                  <a:cubicBezTo>
                    <a:pt x="416" y="1067"/>
                    <a:pt x="227" y="878"/>
                    <a:pt x="227" y="6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805" name="Google Shape;805;p50"/>
          <p:cNvGrpSpPr/>
          <p:nvPr/>
        </p:nvGrpSpPr>
        <p:grpSpPr>
          <a:xfrm>
            <a:off x="1534196" y="1398225"/>
            <a:ext cx="376813" cy="376813"/>
            <a:chOff x="1534196" y="1398225"/>
            <a:chExt cx="376813" cy="376813"/>
          </a:xfrm>
        </p:grpSpPr>
        <p:sp>
          <p:nvSpPr>
            <p:cNvPr id="806" name="Google Shape;806;p50"/>
            <p:cNvSpPr/>
            <p:nvPr/>
          </p:nvSpPr>
          <p:spPr>
            <a:xfrm>
              <a:off x="1689406" y="1516452"/>
              <a:ext cx="22131" cy="22131"/>
            </a:xfrm>
            <a:custGeom>
              <a:rect b="b" l="l" r="r" t="t"/>
              <a:pathLst>
                <a:path extrusionOk="0" h="76" w="76">
                  <a:moveTo>
                    <a:pt x="0" y="0"/>
                  </a:moveTo>
                  <a:lnTo>
                    <a:pt x="76" y="0"/>
                  </a:lnTo>
                  <a:lnTo>
                    <a:pt x="7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7" name="Google Shape;807;p50"/>
            <p:cNvSpPr/>
            <p:nvPr/>
          </p:nvSpPr>
          <p:spPr>
            <a:xfrm>
              <a:off x="1534196" y="1398225"/>
              <a:ext cx="376813" cy="376813"/>
            </a:xfrm>
            <a:custGeom>
              <a:rect b="b" l="l" r="r" t="t"/>
              <a:pathLst>
                <a:path extrusionOk="0" h="1294" w="1294">
                  <a:moveTo>
                    <a:pt x="1142" y="991"/>
                  </a:moveTo>
                  <a:cubicBezTo>
                    <a:pt x="1116" y="991"/>
                    <a:pt x="1090" y="998"/>
                    <a:pt x="1067" y="1011"/>
                  </a:cubicBezTo>
                  <a:cubicBezTo>
                    <a:pt x="1044" y="1025"/>
                    <a:pt x="1024" y="1044"/>
                    <a:pt x="1011" y="1067"/>
                  </a:cubicBezTo>
                  <a:cubicBezTo>
                    <a:pt x="1004" y="1079"/>
                    <a:pt x="999" y="1091"/>
                    <a:pt x="996" y="1105"/>
                  </a:cubicBezTo>
                  <a:lnTo>
                    <a:pt x="794" y="1105"/>
                  </a:lnTo>
                  <a:cubicBezTo>
                    <a:pt x="790" y="1091"/>
                    <a:pt x="785" y="1079"/>
                    <a:pt x="778" y="1067"/>
                  </a:cubicBezTo>
                  <a:cubicBezTo>
                    <a:pt x="765" y="1044"/>
                    <a:pt x="746" y="1025"/>
                    <a:pt x="723" y="1011"/>
                  </a:cubicBezTo>
                  <a:cubicBezTo>
                    <a:pt x="711" y="1004"/>
                    <a:pt x="698" y="999"/>
                    <a:pt x="685" y="996"/>
                  </a:cubicBezTo>
                  <a:lnTo>
                    <a:pt x="685" y="813"/>
                  </a:lnTo>
                  <a:lnTo>
                    <a:pt x="1040" y="813"/>
                  </a:lnTo>
                  <a:cubicBezTo>
                    <a:pt x="1180" y="813"/>
                    <a:pt x="1294" y="699"/>
                    <a:pt x="1294" y="559"/>
                  </a:cubicBezTo>
                  <a:lnTo>
                    <a:pt x="1294" y="558"/>
                  </a:lnTo>
                  <a:cubicBezTo>
                    <a:pt x="1294" y="514"/>
                    <a:pt x="1282" y="469"/>
                    <a:pt x="1260" y="431"/>
                  </a:cubicBezTo>
                  <a:cubicBezTo>
                    <a:pt x="1238" y="392"/>
                    <a:pt x="1206" y="361"/>
                    <a:pt x="1167" y="339"/>
                  </a:cubicBezTo>
                  <a:cubicBezTo>
                    <a:pt x="1147" y="327"/>
                    <a:pt x="1125" y="318"/>
                    <a:pt x="1102" y="312"/>
                  </a:cubicBezTo>
                  <a:cubicBezTo>
                    <a:pt x="1087" y="137"/>
                    <a:pt x="939" y="0"/>
                    <a:pt x="761" y="0"/>
                  </a:cubicBezTo>
                  <a:cubicBezTo>
                    <a:pt x="760" y="0"/>
                    <a:pt x="760" y="0"/>
                    <a:pt x="760" y="0"/>
                  </a:cubicBezTo>
                  <a:cubicBezTo>
                    <a:pt x="700" y="0"/>
                    <a:pt x="642" y="16"/>
                    <a:pt x="590" y="45"/>
                  </a:cubicBezTo>
                  <a:cubicBezTo>
                    <a:pt x="569" y="57"/>
                    <a:pt x="550" y="72"/>
                    <a:pt x="532" y="88"/>
                  </a:cubicBezTo>
                  <a:cubicBezTo>
                    <a:pt x="507" y="81"/>
                    <a:pt x="482" y="77"/>
                    <a:pt x="457" y="77"/>
                  </a:cubicBezTo>
                  <a:cubicBezTo>
                    <a:pt x="456" y="77"/>
                    <a:pt x="456" y="77"/>
                    <a:pt x="456" y="77"/>
                  </a:cubicBezTo>
                  <a:cubicBezTo>
                    <a:pt x="320" y="77"/>
                    <a:pt x="208" y="180"/>
                    <a:pt x="192" y="312"/>
                  </a:cubicBezTo>
                  <a:cubicBezTo>
                    <a:pt x="169" y="318"/>
                    <a:pt x="147" y="327"/>
                    <a:pt x="127" y="339"/>
                  </a:cubicBezTo>
                  <a:cubicBezTo>
                    <a:pt x="88" y="361"/>
                    <a:pt x="56" y="393"/>
                    <a:pt x="34" y="432"/>
                  </a:cubicBezTo>
                  <a:cubicBezTo>
                    <a:pt x="12" y="470"/>
                    <a:pt x="0" y="514"/>
                    <a:pt x="0" y="559"/>
                  </a:cubicBezTo>
                  <a:lnTo>
                    <a:pt x="0" y="559"/>
                  </a:lnTo>
                  <a:cubicBezTo>
                    <a:pt x="0" y="699"/>
                    <a:pt x="114" y="813"/>
                    <a:pt x="254" y="813"/>
                  </a:cubicBezTo>
                  <a:lnTo>
                    <a:pt x="609" y="813"/>
                  </a:lnTo>
                  <a:lnTo>
                    <a:pt x="609" y="996"/>
                  </a:lnTo>
                  <a:cubicBezTo>
                    <a:pt x="596" y="999"/>
                    <a:pt x="583" y="1004"/>
                    <a:pt x="571" y="1011"/>
                  </a:cubicBezTo>
                  <a:cubicBezTo>
                    <a:pt x="548" y="1025"/>
                    <a:pt x="529" y="1044"/>
                    <a:pt x="516" y="1067"/>
                  </a:cubicBezTo>
                  <a:cubicBezTo>
                    <a:pt x="509" y="1079"/>
                    <a:pt x="504" y="1092"/>
                    <a:pt x="500" y="1105"/>
                  </a:cubicBezTo>
                  <a:lnTo>
                    <a:pt x="298" y="1105"/>
                  </a:lnTo>
                  <a:cubicBezTo>
                    <a:pt x="295" y="1092"/>
                    <a:pt x="290" y="1079"/>
                    <a:pt x="283" y="1067"/>
                  </a:cubicBezTo>
                  <a:cubicBezTo>
                    <a:pt x="269" y="1044"/>
                    <a:pt x="250" y="1024"/>
                    <a:pt x="227" y="1011"/>
                  </a:cubicBezTo>
                  <a:cubicBezTo>
                    <a:pt x="204" y="997"/>
                    <a:pt x="177" y="991"/>
                    <a:pt x="151" y="991"/>
                  </a:cubicBezTo>
                  <a:cubicBezTo>
                    <a:pt x="124" y="991"/>
                    <a:pt x="99" y="997"/>
                    <a:pt x="76" y="1011"/>
                  </a:cubicBezTo>
                  <a:cubicBezTo>
                    <a:pt x="52" y="1024"/>
                    <a:pt x="33" y="1044"/>
                    <a:pt x="20" y="1067"/>
                  </a:cubicBezTo>
                  <a:cubicBezTo>
                    <a:pt x="7" y="1090"/>
                    <a:pt x="0" y="1116"/>
                    <a:pt x="0" y="1143"/>
                  </a:cubicBezTo>
                  <a:cubicBezTo>
                    <a:pt x="0" y="1169"/>
                    <a:pt x="7" y="1195"/>
                    <a:pt x="20" y="1219"/>
                  </a:cubicBezTo>
                  <a:cubicBezTo>
                    <a:pt x="33" y="1242"/>
                    <a:pt x="52" y="1261"/>
                    <a:pt x="76" y="1274"/>
                  </a:cubicBezTo>
                  <a:cubicBezTo>
                    <a:pt x="99" y="1287"/>
                    <a:pt x="124" y="1294"/>
                    <a:pt x="151" y="1294"/>
                  </a:cubicBezTo>
                  <a:cubicBezTo>
                    <a:pt x="177" y="1294"/>
                    <a:pt x="204" y="1287"/>
                    <a:pt x="227" y="1274"/>
                  </a:cubicBezTo>
                  <a:cubicBezTo>
                    <a:pt x="250" y="1261"/>
                    <a:pt x="269" y="1242"/>
                    <a:pt x="283" y="1219"/>
                  </a:cubicBezTo>
                  <a:cubicBezTo>
                    <a:pt x="290" y="1207"/>
                    <a:pt x="295" y="1194"/>
                    <a:pt x="298" y="1181"/>
                  </a:cubicBezTo>
                  <a:lnTo>
                    <a:pt x="500" y="1181"/>
                  </a:lnTo>
                  <a:cubicBezTo>
                    <a:pt x="503" y="1194"/>
                    <a:pt x="509" y="1207"/>
                    <a:pt x="516" y="1219"/>
                  </a:cubicBezTo>
                  <a:cubicBezTo>
                    <a:pt x="529" y="1242"/>
                    <a:pt x="548" y="1261"/>
                    <a:pt x="571" y="1274"/>
                  </a:cubicBezTo>
                  <a:cubicBezTo>
                    <a:pt x="594" y="1287"/>
                    <a:pt x="620" y="1294"/>
                    <a:pt x="647" y="1294"/>
                  </a:cubicBezTo>
                  <a:cubicBezTo>
                    <a:pt x="674" y="1294"/>
                    <a:pt x="700" y="1287"/>
                    <a:pt x="723" y="1274"/>
                  </a:cubicBezTo>
                  <a:cubicBezTo>
                    <a:pt x="746" y="1261"/>
                    <a:pt x="765" y="1242"/>
                    <a:pt x="778" y="1219"/>
                  </a:cubicBezTo>
                  <a:cubicBezTo>
                    <a:pt x="785" y="1207"/>
                    <a:pt x="790" y="1194"/>
                    <a:pt x="794" y="1181"/>
                  </a:cubicBezTo>
                  <a:lnTo>
                    <a:pt x="996" y="1181"/>
                  </a:lnTo>
                  <a:cubicBezTo>
                    <a:pt x="999" y="1194"/>
                    <a:pt x="1004" y="1207"/>
                    <a:pt x="1011" y="1219"/>
                  </a:cubicBezTo>
                  <a:cubicBezTo>
                    <a:pt x="1024" y="1242"/>
                    <a:pt x="1044" y="1261"/>
                    <a:pt x="1067" y="1274"/>
                  </a:cubicBezTo>
                  <a:cubicBezTo>
                    <a:pt x="1090" y="1287"/>
                    <a:pt x="1115" y="1294"/>
                    <a:pt x="1142" y="1294"/>
                  </a:cubicBezTo>
                  <a:cubicBezTo>
                    <a:pt x="1168" y="1294"/>
                    <a:pt x="1195" y="1287"/>
                    <a:pt x="1218" y="1274"/>
                  </a:cubicBezTo>
                  <a:cubicBezTo>
                    <a:pt x="1241" y="1261"/>
                    <a:pt x="1261" y="1242"/>
                    <a:pt x="1274" y="1219"/>
                  </a:cubicBezTo>
                  <a:cubicBezTo>
                    <a:pt x="1287" y="1196"/>
                    <a:pt x="1294" y="1169"/>
                    <a:pt x="1294" y="1143"/>
                  </a:cubicBezTo>
                  <a:cubicBezTo>
                    <a:pt x="1294" y="1116"/>
                    <a:pt x="1287" y="1090"/>
                    <a:pt x="1274" y="1067"/>
                  </a:cubicBezTo>
                  <a:cubicBezTo>
                    <a:pt x="1261" y="1044"/>
                    <a:pt x="1241" y="1025"/>
                    <a:pt x="1218" y="1011"/>
                  </a:cubicBezTo>
                  <a:cubicBezTo>
                    <a:pt x="1195" y="998"/>
                    <a:pt x="1169" y="991"/>
                    <a:pt x="1142" y="991"/>
                  </a:cubicBezTo>
                  <a:moveTo>
                    <a:pt x="533" y="558"/>
                  </a:moveTo>
                  <a:lnTo>
                    <a:pt x="533" y="634"/>
                  </a:lnTo>
                  <a:lnTo>
                    <a:pt x="457" y="634"/>
                  </a:lnTo>
                  <a:lnTo>
                    <a:pt x="457" y="330"/>
                  </a:lnTo>
                  <a:lnTo>
                    <a:pt x="685" y="330"/>
                  </a:lnTo>
                  <a:lnTo>
                    <a:pt x="685" y="634"/>
                  </a:lnTo>
                  <a:lnTo>
                    <a:pt x="609" y="634"/>
                  </a:lnTo>
                  <a:lnTo>
                    <a:pt x="609" y="558"/>
                  </a:lnTo>
                  <a:lnTo>
                    <a:pt x="533" y="558"/>
                  </a:lnTo>
                  <a:moveTo>
                    <a:pt x="761" y="330"/>
                  </a:moveTo>
                  <a:lnTo>
                    <a:pt x="837" y="330"/>
                  </a:lnTo>
                  <a:lnTo>
                    <a:pt x="837" y="634"/>
                  </a:lnTo>
                  <a:lnTo>
                    <a:pt x="761" y="634"/>
                  </a:lnTo>
                  <a:lnTo>
                    <a:pt x="761" y="33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808" name="Google Shape;808;p50"/>
          <p:cNvGrpSpPr/>
          <p:nvPr/>
        </p:nvGrpSpPr>
        <p:grpSpPr>
          <a:xfrm>
            <a:off x="720000" y="1398225"/>
            <a:ext cx="376813" cy="376813"/>
            <a:chOff x="720000" y="1398225"/>
            <a:chExt cx="376813" cy="376813"/>
          </a:xfrm>
        </p:grpSpPr>
        <p:sp>
          <p:nvSpPr>
            <p:cNvPr id="809" name="Google Shape;809;p50"/>
            <p:cNvSpPr/>
            <p:nvPr/>
          </p:nvSpPr>
          <p:spPr>
            <a:xfrm>
              <a:off x="720000" y="1398225"/>
              <a:ext cx="376813" cy="376813"/>
            </a:xfrm>
            <a:custGeom>
              <a:rect b="b" l="l" r="r" t="t"/>
              <a:pathLst>
                <a:path extrusionOk="0" h="1294" w="1294">
                  <a:moveTo>
                    <a:pt x="1143" y="991"/>
                  </a:moveTo>
                  <a:cubicBezTo>
                    <a:pt x="1116" y="991"/>
                    <a:pt x="1090" y="998"/>
                    <a:pt x="1067" y="1011"/>
                  </a:cubicBezTo>
                  <a:cubicBezTo>
                    <a:pt x="1044" y="1025"/>
                    <a:pt x="1025" y="1044"/>
                    <a:pt x="1011" y="1067"/>
                  </a:cubicBezTo>
                  <a:cubicBezTo>
                    <a:pt x="1005" y="1079"/>
                    <a:pt x="999" y="1091"/>
                    <a:pt x="996" y="1105"/>
                  </a:cubicBezTo>
                  <a:lnTo>
                    <a:pt x="794" y="1105"/>
                  </a:lnTo>
                  <a:cubicBezTo>
                    <a:pt x="791" y="1091"/>
                    <a:pt x="786" y="1079"/>
                    <a:pt x="779" y="1067"/>
                  </a:cubicBezTo>
                  <a:cubicBezTo>
                    <a:pt x="766" y="1044"/>
                    <a:pt x="746" y="1025"/>
                    <a:pt x="723" y="1011"/>
                  </a:cubicBezTo>
                  <a:cubicBezTo>
                    <a:pt x="711" y="1004"/>
                    <a:pt x="698" y="999"/>
                    <a:pt x="685" y="996"/>
                  </a:cubicBezTo>
                  <a:lnTo>
                    <a:pt x="685" y="910"/>
                  </a:lnTo>
                  <a:cubicBezTo>
                    <a:pt x="767" y="900"/>
                    <a:pt x="842" y="858"/>
                    <a:pt x="905" y="786"/>
                  </a:cubicBezTo>
                  <a:cubicBezTo>
                    <a:pt x="959" y="725"/>
                    <a:pt x="984" y="664"/>
                    <a:pt x="986" y="662"/>
                  </a:cubicBezTo>
                  <a:lnTo>
                    <a:pt x="992" y="647"/>
                  </a:lnTo>
                  <a:lnTo>
                    <a:pt x="986" y="632"/>
                  </a:lnTo>
                  <a:cubicBezTo>
                    <a:pt x="984" y="630"/>
                    <a:pt x="959" y="569"/>
                    <a:pt x="905" y="508"/>
                  </a:cubicBezTo>
                  <a:cubicBezTo>
                    <a:pt x="842" y="436"/>
                    <a:pt x="767" y="394"/>
                    <a:pt x="685" y="384"/>
                  </a:cubicBezTo>
                  <a:lnTo>
                    <a:pt x="685" y="298"/>
                  </a:lnTo>
                  <a:cubicBezTo>
                    <a:pt x="698" y="295"/>
                    <a:pt x="711" y="290"/>
                    <a:pt x="723" y="283"/>
                  </a:cubicBezTo>
                  <a:cubicBezTo>
                    <a:pt x="746" y="270"/>
                    <a:pt x="765" y="250"/>
                    <a:pt x="779" y="227"/>
                  </a:cubicBezTo>
                  <a:cubicBezTo>
                    <a:pt x="785" y="215"/>
                    <a:pt x="791" y="203"/>
                    <a:pt x="794" y="189"/>
                  </a:cubicBezTo>
                  <a:lnTo>
                    <a:pt x="996" y="189"/>
                  </a:lnTo>
                  <a:cubicBezTo>
                    <a:pt x="999" y="203"/>
                    <a:pt x="1005" y="216"/>
                    <a:pt x="1011" y="227"/>
                  </a:cubicBezTo>
                  <a:cubicBezTo>
                    <a:pt x="1025" y="250"/>
                    <a:pt x="1044" y="270"/>
                    <a:pt x="1067" y="283"/>
                  </a:cubicBezTo>
                  <a:cubicBezTo>
                    <a:pt x="1090" y="296"/>
                    <a:pt x="1116" y="303"/>
                    <a:pt x="1143" y="303"/>
                  </a:cubicBezTo>
                  <a:cubicBezTo>
                    <a:pt x="1169" y="303"/>
                    <a:pt x="1196" y="296"/>
                    <a:pt x="1219" y="283"/>
                  </a:cubicBezTo>
                  <a:cubicBezTo>
                    <a:pt x="1242" y="270"/>
                    <a:pt x="1261" y="250"/>
                    <a:pt x="1274" y="227"/>
                  </a:cubicBezTo>
                  <a:cubicBezTo>
                    <a:pt x="1287" y="204"/>
                    <a:pt x="1294" y="178"/>
                    <a:pt x="1294" y="152"/>
                  </a:cubicBezTo>
                  <a:cubicBezTo>
                    <a:pt x="1294" y="125"/>
                    <a:pt x="1287" y="99"/>
                    <a:pt x="1274" y="76"/>
                  </a:cubicBezTo>
                  <a:cubicBezTo>
                    <a:pt x="1261" y="53"/>
                    <a:pt x="1242" y="33"/>
                    <a:pt x="1219" y="20"/>
                  </a:cubicBezTo>
                  <a:cubicBezTo>
                    <a:pt x="1196" y="6"/>
                    <a:pt x="1169" y="0"/>
                    <a:pt x="1143" y="0"/>
                  </a:cubicBezTo>
                  <a:cubicBezTo>
                    <a:pt x="1116" y="0"/>
                    <a:pt x="1090" y="6"/>
                    <a:pt x="1067" y="20"/>
                  </a:cubicBezTo>
                  <a:cubicBezTo>
                    <a:pt x="1044" y="33"/>
                    <a:pt x="1025" y="53"/>
                    <a:pt x="1011" y="76"/>
                  </a:cubicBezTo>
                  <a:cubicBezTo>
                    <a:pt x="1005" y="88"/>
                    <a:pt x="999" y="100"/>
                    <a:pt x="996" y="114"/>
                  </a:cubicBezTo>
                  <a:lnTo>
                    <a:pt x="794" y="114"/>
                  </a:lnTo>
                  <a:cubicBezTo>
                    <a:pt x="791" y="100"/>
                    <a:pt x="785" y="88"/>
                    <a:pt x="779" y="76"/>
                  </a:cubicBezTo>
                  <a:cubicBezTo>
                    <a:pt x="765" y="53"/>
                    <a:pt x="746" y="33"/>
                    <a:pt x="723" y="20"/>
                  </a:cubicBezTo>
                  <a:cubicBezTo>
                    <a:pt x="700" y="6"/>
                    <a:pt x="673" y="0"/>
                    <a:pt x="647" y="0"/>
                  </a:cubicBezTo>
                  <a:cubicBezTo>
                    <a:pt x="620" y="0"/>
                    <a:pt x="594" y="7"/>
                    <a:pt x="571" y="20"/>
                  </a:cubicBezTo>
                  <a:cubicBezTo>
                    <a:pt x="548" y="34"/>
                    <a:pt x="529" y="53"/>
                    <a:pt x="516" y="76"/>
                  </a:cubicBezTo>
                  <a:cubicBezTo>
                    <a:pt x="509" y="88"/>
                    <a:pt x="504" y="100"/>
                    <a:pt x="500" y="114"/>
                  </a:cubicBezTo>
                  <a:lnTo>
                    <a:pt x="299" y="114"/>
                  </a:lnTo>
                  <a:cubicBezTo>
                    <a:pt x="295" y="100"/>
                    <a:pt x="290" y="88"/>
                    <a:pt x="283" y="76"/>
                  </a:cubicBezTo>
                  <a:cubicBezTo>
                    <a:pt x="270" y="53"/>
                    <a:pt x="251" y="33"/>
                    <a:pt x="228" y="20"/>
                  </a:cubicBezTo>
                  <a:cubicBezTo>
                    <a:pt x="204" y="7"/>
                    <a:pt x="178" y="0"/>
                    <a:pt x="152" y="0"/>
                  </a:cubicBezTo>
                  <a:cubicBezTo>
                    <a:pt x="125" y="0"/>
                    <a:pt x="99" y="7"/>
                    <a:pt x="76" y="20"/>
                  </a:cubicBezTo>
                  <a:cubicBezTo>
                    <a:pt x="53" y="33"/>
                    <a:pt x="34" y="53"/>
                    <a:pt x="20" y="76"/>
                  </a:cubicBezTo>
                  <a:cubicBezTo>
                    <a:pt x="6" y="99"/>
                    <a:pt x="0" y="125"/>
                    <a:pt x="0" y="152"/>
                  </a:cubicBezTo>
                  <a:cubicBezTo>
                    <a:pt x="0" y="178"/>
                    <a:pt x="6" y="204"/>
                    <a:pt x="20" y="227"/>
                  </a:cubicBezTo>
                  <a:cubicBezTo>
                    <a:pt x="34" y="250"/>
                    <a:pt x="53" y="270"/>
                    <a:pt x="76" y="283"/>
                  </a:cubicBezTo>
                  <a:cubicBezTo>
                    <a:pt x="99" y="296"/>
                    <a:pt x="125" y="303"/>
                    <a:pt x="152" y="303"/>
                  </a:cubicBezTo>
                  <a:cubicBezTo>
                    <a:pt x="178" y="303"/>
                    <a:pt x="204" y="296"/>
                    <a:pt x="228" y="283"/>
                  </a:cubicBezTo>
                  <a:cubicBezTo>
                    <a:pt x="251" y="270"/>
                    <a:pt x="270" y="250"/>
                    <a:pt x="283" y="227"/>
                  </a:cubicBezTo>
                  <a:cubicBezTo>
                    <a:pt x="290" y="216"/>
                    <a:pt x="295" y="203"/>
                    <a:pt x="299" y="189"/>
                  </a:cubicBezTo>
                  <a:lnTo>
                    <a:pt x="500" y="189"/>
                  </a:lnTo>
                  <a:cubicBezTo>
                    <a:pt x="504" y="203"/>
                    <a:pt x="509" y="215"/>
                    <a:pt x="516" y="227"/>
                  </a:cubicBezTo>
                  <a:cubicBezTo>
                    <a:pt x="529" y="250"/>
                    <a:pt x="548" y="270"/>
                    <a:pt x="572" y="283"/>
                  </a:cubicBezTo>
                  <a:cubicBezTo>
                    <a:pt x="583" y="290"/>
                    <a:pt x="596" y="295"/>
                    <a:pt x="609" y="298"/>
                  </a:cubicBezTo>
                  <a:lnTo>
                    <a:pt x="609" y="384"/>
                  </a:lnTo>
                  <a:cubicBezTo>
                    <a:pt x="528" y="394"/>
                    <a:pt x="452" y="436"/>
                    <a:pt x="389" y="508"/>
                  </a:cubicBezTo>
                  <a:cubicBezTo>
                    <a:pt x="336" y="569"/>
                    <a:pt x="310" y="630"/>
                    <a:pt x="309" y="632"/>
                  </a:cubicBezTo>
                  <a:lnTo>
                    <a:pt x="303" y="647"/>
                  </a:lnTo>
                  <a:lnTo>
                    <a:pt x="309" y="662"/>
                  </a:lnTo>
                  <a:cubicBezTo>
                    <a:pt x="310" y="664"/>
                    <a:pt x="336" y="725"/>
                    <a:pt x="389" y="786"/>
                  </a:cubicBezTo>
                  <a:cubicBezTo>
                    <a:pt x="452" y="858"/>
                    <a:pt x="528" y="900"/>
                    <a:pt x="609" y="910"/>
                  </a:cubicBezTo>
                  <a:lnTo>
                    <a:pt x="609" y="996"/>
                  </a:lnTo>
                  <a:cubicBezTo>
                    <a:pt x="596" y="999"/>
                    <a:pt x="583" y="1004"/>
                    <a:pt x="572" y="1011"/>
                  </a:cubicBezTo>
                  <a:cubicBezTo>
                    <a:pt x="548" y="1025"/>
                    <a:pt x="529" y="1044"/>
                    <a:pt x="516" y="1067"/>
                  </a:cubicBezTo>
                  <a:cubicBezTo>
                    <a:pt x="509" y="1079"/>
                    <a:pt x="504" y="1092"/>
                    <a:pt x="500" y="1105"/>
                  </a:cubicBezTo>
                  <a:lnTo>
                    <a:pt x="299" y="1105"/>
                  </a:lnTo>
                  <a:cubicBezTo>
                    <a:pt x="295" y="1091"/>
                    <a:pt x="290" y="1079"/>
                    <a:pt x="283" y="1067"/>
                  </a:cubicBezTo>
                  <a:cubicBezTo>
                    <a:pt x="270" y="1044"/>
                    <a:pt x="251" y="1024"/>
                    <a:pt x="228" y="1011"/>
                  </a:cubicBezTo>
                  <a:cubicBezTo>
                    <a:pt x="204" y="997"/>
                    <a:pt x="178" y="991"/>
                    <a:pt x="152" y="991"/>
                  </a:cubicBezTo>
                  <a:cubicBezTo>
                    <a:pt x="125" y="991"/>
                    <a:pt x="99" y="997"/>
                    <a:pt x="76" y="1011"/>
                  </a:cubicBezTo>
                  <a:cubicBezTo>
                    <a:pt x="53" y="1024"/>
                    <a:pt x="34" y="1044"/>
                    <a:pt x="20" y="1067"/>
                  </a:cubicBezTo>
                  <a:cubicBezTo>
                    <a:pt x="6" y="1090"/>
                    <a:pt x="0" y="1116"/>
                    <a:pt x="0" y="1143"/>
                  </a:cubicBezTo>
                  <a:cubicBezTo>
                    <a:pt x="0" y="1169"/>
                    <a:pt x="6" y="1195"/>
                    <a:pt x="20" y="1219"/>
                  </a:cubicBezTo>
                  <a:cubicBezTo>
                    <a:pt x="34" y="1242"/>
                    <a:pt x="53" y="1261"/>
                    <a:pt x="76" y="1274"/>
                  </a:cubicBezTo>
                  <a:cubicBezTo>
                    <a:pt x="99" y="1287"/>
                    <a:pt x="125" y="1294"/>
                    <a:pt x="152" y="1294"/>
                  </a:cubicBezTo>
                  <a:cubicBezTo>
                    <a:pt x="178" y="1294"/>
                    <a:pt x="204" y="1287"/>
                    <a:pt x="228" y="1274"/>
                  </a:cubicBezTo>
                  <a:cubicBezTo>
                    <a:pt x="251" y="1261"/>
                    <a:pt x="270" y="1242"/>
                    <a:pt x="283" y="1219"/>
                  </a:cubicBezTo>
                  <a:cubicBezTo>
                    <a:pt x="290" y="1207"/>
                    <a:pt x="295" y="1194"/>
                    <a:pt x="299" y="1181"/>
                  </a:cubicBezTo>
                  <a:lnTo>
                    <a:pt x="500" y="1181"/>
                  </a:lnTo>
                  <a:cubicBezTo>
                    <a:pt x="504" y="1194"/>
                    <a:pt x="509" y="1207"/>
                    <a:pt x="516" y="1219"/>
                  </a:cubicBezTo>
                  <a:cubicBezTo>
                    <a:pt x="529" y="1242"/>
                    <a:pt x="548" y="1261"/>
                    <a:pt x="571" y="1274"/>
                  </a:cubicBezTo>
                  <a:cubicBezTo>
                    <a:pt x="594" y="1287"/>
                    <a:pt x="620" y="1294"/>
                    <a:pt x="647" y="1294"/>
                  </a:cubicBezTo>
                  <a:cubicBezTo>
                    <a:pt x="673" y="1294"/>
                    <a:pt x="700" y="1287"/>
                    <a:pt x="723" y="1274"/>
                  </a:cubicBezTo>
                  <a:cubicBezTo>
                    <a:pt x="746" y="1261"/>
                    <a:pt x="765" y="1242"/>
                    <a:pt x="779" y="1219"/>
                  </a:cubicBezTo>
                  <a:cubicBezTo>
                    <a:pt x="785" y="1207"/>
                    <a:pt x="791" y="1194"/>
                    <a:pt x="794" y="1181"/>
                  </a:cubicBezTo>
                  <a:lnTo>
                    <a:pt x="996" y="1181"/>
                  </a:lnTo>
                  <a:cubicBezTo>
                    <a:pt x="999" y="1194"/>
                    <a:pt x="1005" y="1207"/>
                    <a:pt x="1011" y="1219"/>
                  </a:cubicBezTo>
                  <a:cubicBezTo>
                    <a:pt x="1025" y="1242"/>
                    <a:pt x="1044" y="1261"/>
                    <a:pt x="1067" y="1274"/>
                  </a:cubicBezTo>
                  <a:cubicBezTo>
                    <a:pt x="1090" y="1287"/>
                    <a:pt x="1116" y="1294"/>
                    <a:pt x="1143" y="1294"/>
                  </a:cubicBezTo>
                  <a:cubicBezTo>
                    <a:pt x="1169" y="1294"/>
                    <a:pt x="1196" y="1287"/>
                    <a:pt x="1219" y="1274"/>
                  </a:cubicBezTo>
                  <a:cubicBezTo>
                    <a:pt x="1242" y="1261"/>
                    <a:pt x="1261" y="1242"/>
                    <a:pt x="1274" y="1219"/>
                  </a:cubicBezTo>
                  <a:cubicBezTo>
                    <a:pt x="1287" y="1195"/>
                    <a:pt x="1294" y="1169"/>
                    <a:pt x="1294" y="1143"/>
                  </a:cubicBezTo>
                  <a:cubicBezTo>
                    <a:pt x="1294" y="1116"/>
                    <a:pt x="1287" y="1090"/>
                    <a:pt x="1274" y="1067"/>
                  </a:cubicBezTo>
                  <a:cubicBezTo>
                    <a:pt x="1261" y="1044"/>
                    <a:pt x="1242" y="1025"/>
                    <a:pt x="1219" y="1011"/>
                  </a:cubicBezTo>
                  <a:cubicBezTo>
                    <a:pt x="1196" y="998"/>
                    <a:pt x="1169" y="991"/>
                    <a:pt x="1143" y="991"/>
                  </a:cubicBezTo>
                  <a:moveTo>
                    <a:pt x="647" y="533"/>
                  </a:moveTo>
                  <a:cubicBezTo>
                    <a:pt x="667" y="533"/>
                    <a:pt x="687" y="539"/>
                    <a:pt x="704" y="549"/>
                  </a:cubicBezTo>
                  <a:cubicBezTo>
                    <a:pt x="721" y="559"/>
                    <a:pt x="736" y="572"/>
                    <a:pt x="746" y="590"/>
                  </a:cubicBezTo>
                  <a:cubicBezTo>
                    <a:pt x="756" y="607"/>
                    <a:pt x="761" y="627"/>
                    <a:pt x="761" y="647"/>
                  </a:cubicBezTo>
                  <a:cubicBezTo>
                    <a:pt x="761" y="667"/>
                    <a:pt x="756" y="687"/>
                    <a:pt x="746" y="704"/>
                  </a:cubicBezTo>
                  <a:cubicBezTo>
                    <a:pt x="736" y="721"/>
                    <a:pt x="721" y="736"/>
                    <a:pt x="704" y="746"/>
                  </a:cubicBezTo>
                  <a:cubicBezTo>
                    <a:pt x="687" y="756"/>
                    <a:pt x="667" y="761"/>
                    <a:pt x="647" y="761"/>
                  </a:cubicBezTo>
                  <a:cubicBezTo>
                    <a:pt x="627" y="761"/>
                    <a:pt x="607" y="756"/>
                    <a:pt x="590" y="746"/>
                  </a:cubicBezTo>
                  <a:cubicBezTo>
                    <a:pt x="572" y="736"/>
                    <a:pt x="559" y="721"/>
                    <a:pt x="549" y="704"/>
                  </a:cubicBezTo>
                  <a:cubicBezTo>
                    <a:pt x="539" y="687"/>
                    <a:pt x="533" y="667"/>
                    <a:pt x="533" y="647"/>
                  </a:cubicBezTo>
                  <a:cubicBezTo>
                    <a:pt x="533" y="627"/>
                    <a:pt x="539" y="608"/>
                    <a:pt x="549" y="590"/>
                  </a:cubicBezTo>
                  <a:cubicBezTo>
                    <a:pt x="559" y="573"/>
                    <a:pt x="573" y="559"/>
                    <a:pt x="590" y="549"/>
                  </a:cubicBezTo>
                  <a:cubicBezTo>
                    <a:pt x="608" y="539"/>
                    <a:pt x="627" y="533"/>
                    <a:pt x="647" y="53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0" name="Google Shape;810;p50"/>
            <p:cNvSpPr/>
            <p:nvPr/>
          </p:nvSpPr>
          <p:spPr>
            <a:xfrm>
              <a:off x="897341" y="1575565"/>
              <a:ext cx="22131" cy="22131"/>
            </a:xfrm>
            <a:custGeom>
              <a:rect b="b" l="l" r="r" t="t"/>
              <a:pathLst>
                <a:path extrusionOk="0" h="76" w="76">
                  <a:moveTo>
                    <a:pt x="76" y="38"/>
                  </a:moveTo>
                  <a:lnTo>
                    <a:pt x="76" y="38"/>
                  </a:lnTo>
                  <a:cubicBezTo>
                    <a:pt x="76" y="45"/>
                    <a:pt x="74" y="51"/>
                    <a:pt x="71" y="57"/>
                  </a:cubicBezTo>
                  <a:cubicBezTo>
                    <a:pt x="68" y="63"/>
                    <a:pt x="63" y="68"/>
                    <a:pt x="57" y="71"/>
                  </a:cubicBezTo>
                  <a:cubicBezTo>
                    <a:pt x="51" y="74"/>
                    <a:pt x="45" y="76"/>
                    <a:pt x="38" y="76"/>
                  </a:cubicBezTo>
                  <a:cubicBezTo>
                    <a:pt x="31" y="76"/>
                    <a:pt x="25" y="74"/>
                    <a:pt x="19" y="71"/>
                  </a:cubicBezTo>
                  <a:cubicBezTo>
                    <a:pt x="13" y="68"/>
                    <a:pt x="8" y="63"/>
                    <a:pt x="5" y="57"/>
                  </a:cubicBezTo>
                  <a:cubicBezTo>
                    <a:pt x="1" y="51"/>
                    <a:pt x="0" y="45"/>
                    <a:pt x="0" y="38"/>
                  </a:cubicBezTo>
                  <a:cubicBezTo>
                    <a:pt x="0" y="31"/>
                    <a:pt x="1" y="25"/>
                    <a:pt x="5" y="19"/>
                  </a:cubicBezTo>
                  <a:cubicBezTo>
                    <a:pt x="8" y="13"/>
                    <a:pt x="13" y="8"/>
                    <a:pt x="19" y="5"/>
                  </a:cubicBezTo>
                  <a:cubicBezTo>
                    <a:pt x="25" y="1"/>
                    <a:pt x="31" y="0"/>
                    <a:pt x="38" y="0"/>
                  </a:cubicBezTo>
                  <a:lnTo>
                    <a:pt x="38" y="0"/>
                  </a:lnTo>
                  <a:lnTo>
                    <a:pt x="38" y="0"/>
                  </a:lnTo>
                  <a:lnTo>
                    <a:pt x="38" y="0"/>
                  </a:lnTo>
                  <a:cubicBezTo>
                    <a:pt x="45" y="0"/>
                    <a:pt x="51" y="1"/>
                    <a:pt x="57" y="5"/>
                  </a:cubicBezTo>
                  <a:cubicBezTo>
                    <a:pt x="63" y="8"/>
                    <a:pt x="68" y="13"/>
                    <a:pt x="71" y="19"/>
                  </a:cubicBezTo>
                  <a:cubicBezTo>
                    <a:pt x="74" y="25"/>
                    <a:pt x="76" y="31"/>
                    <a:pt x="76" y="3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811" name="Google Shape;811;p50"/>
          <p:cNvGrpSpPr/>
          <p:nvPr/>
        </p:nvGrpSpPr>
        <p:grpSpPr>
          <a:xfrm>
            <a:off x="8035517" y="3797159"/>
            <a:ext cx="377150" cy="377150"/>
            <a:chOff x="9446400" y="3021120"/>
            <a:chExt cx="627120" cy="627120"/>
          </a:xfrm>
        </p:grpSpPr>
        <p:sp>
          <p:nvSpPr>
            <p:cNvPr id="812" name="Google Shape;812;p50"/>
            <p:cNvSpPr/>
            <p:nvPr/>
          </p:nvSpPr>
          <p:spPr>
            <a:xfrm>
              <a:off x="9778320" y="3021120"/>
              <a:ext cx="156240" cy="86040"/>
            </a:xfrm>
            <a:custGeom>
              <a:rect b="b" l="l" r="r" t="t"/>
              <a:pathLst>
                <a:path extrusionOk="0" h="239" w="434">
                  <a:moveTo>
                    <a:pt x="0" y="235"/>
                  </a:moveTo>
                  <a:lnTo>
                    <a:pt x="0" y="239"/>
                  </a:lnTo>
                  <a:cubicBezTo>
                    <a:pt x="80" y="207"/>
                    <a:pt x="165" y="191"/>
                    <a:pt x="250" y="191"/>
                  </a:cubicBezTo>
                  <a:cubicBezTo>
                    <a:pt x="294" y="191"/>
                    <a:pt x="338" y="195"/>
                    <a:pt x="381" y="203"/>
                  </a:cubicBezTo>
                  <a:lnTo>
                    <a:pt x="387" y="205"/>
                  </a:lnTo>
                  <a:cubicBezTo>
                    <a:pt x="393" y="197"/>
                    <a:pt x="398" y="189"/>
                    <a:pt x="403" y="181"/>
                  </a:cubicBezTo>
                  <a:cubicBezTo>
                    <a:pt x="423" y="146"/>
                    <a:pt x="434" y="105"/>
                    <a:pt x="434" y="64"/>
                  </a:cubicBezTo>
                  <a:lnTo>
                    <a:pt x="434" y="64"/>
                  </a:lnTo>
                  <a:lnTo>
                    <a:pt x="434" y="0"/>
                  </a:lnTo>
                  <a:lnTo>
                    <a:pt x="232" y="0"/>
                  </a:lnTo>
                  <a:cubicBezTo>
                    <a:pt x="192" y="0"/>
                    <a:pt x="153" y="11"/>
                    <a:pt x="118" y="31"/>
                  </a:cubicBezTo>
                  <a:cubicBezTo>
                    <a:pt x="82" y="52"/>
                    <a:pt x="53" y="81"/>
                    <a:pt x="32" y="117"/>
                  </a:cubicBezTo>
                  <a:cubicBezTo>
                    <a:pt x="11" y="153"/>
                    <a:pt x="0" y="193"/>
                    <a:pt x="0" y="235"/>
                  </a:cubicBezTo>
                  <a:close/>
                </a:path>
              </a:pathLst>
            </a:custGeom>
            <a:solidFill>
              <a:schemeClr val="dk2"/>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3" name="Google Shape;813;p50"/>
            <p:cNvSpPr/>
            <p:nvPr/>
          </p:nvSpPr>
          <p:spPr>
            <a:xfrm>
              <a:off x="9585720" y="3021120"/>
              <a:ext cx="155880" cy="86040"/>
            </a:xfrm>
            <a:custGeom>
              <a:rect b="b" l="l" r="r" t="t"/>
              <a:pathLst>
                <a:path extrusionOk="0" h="239" w="433">
                  <a:moveTo>
                    <a:pt x="52" y="204"/>
                  </a:moveTo>
                  <a:cubicBezTo>
                    <a:pt x="96" y="195"/>
                    <a:pt x="140" y="191"/>
                    <a:pt x="184" y="191"/>
                  </a:cubicBezTo>
                  <a:cubicBezTo>
                    <a:pt x="269" y="191"/>
                    <a:pt x="354" y="207"/>
                    <a:pt x="433" y="239"/>
                  </a:cubicBezTo>
                  <a:lnTo>
                    <a:pt x="433" y="235"/>
                  </a:lnTo>
                  <a:cubicBezTo>
                    <a:pt x="433" y="194"/>
                    <a:pt x="422" y="153"/>
                    <a:pt x="402" y="117"/>
                  </a:cubicBezTo>
                  <a:cubicBezTo>
                    <a:pt x="381" y="81"/>
                    <a:pt x="351" y="52"/>
                    <a:pt x="315" y="31"/>
                  </a:cubicBezTo>
                  <a:cubicBezTo>
                    <a:pt x="280" y="10"/>
                    <a:pt x="239" y="0"/>
                    <a:pt x="198" y="0"/>
                  </a:cubicBezTo>
                  <a:lnTo>
                    <a:pt x="0" y="0"/>
                  </a:lnTo>
                  <a:lnTo>
                    <a:pt x="0" y="64"/>
                  </a:lnTo>
                  <a:lnTo>
                    <a:pt x="0" y="64"/>
                  </a:lnTo>
                  <a:cubicBezTo>
                    <a:pt x="0" y="105"/>
                    <a:pt x="10" y="146"/>
                    <a:pt x="31" y="181"/>
                  </a:cubicBezTo>
                  <a:cubicBezTo>
                    <a:pt x="36" y="189"/>
                    <a:pt x="41" y="197"/>
                    <a:pt x="46" y="205"/>
                  </a:cubicBezTo>
                  <a:lnTo>
                    <a:pt x="52" y="204"/>
                  </a:lnTo>
                  <a:close/>
                </a:path>
              </a:pathLst>
            </a:custGeom>
            <a:solidFill>
              <a:schemeClr val="dk2"/>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4" name="Google Shape;814;p50"/>
            <p:cNvSpPr/>
            <p:nvPr/>
          </p:nvSpPr>
          <p:spPr>
            <a:xfrm>
              <a:off x="9614880" y="3281760"/>
              <a:ext cx="290160" cy="211320"/>
            </a:xfrm>
            <a:custGeom>
              <a:rect b="b" l="l" r="r" t="t"/>
              <a:pathLst>
                <a:path extrusionOk="0" h="587" w="806">
                  <a:moveTo>
                    <a:pt x="403" y="0"/>
                  </a:moveTo>
                  <a:cubicBezTo>
                    <a:pt x="289" y="0"/>
                    <a:pt x="185" y="51"/>
                    <a:pt x="96" y="152"/>
                  </a:cubicBezTo>
                  <a:cubicBezTo>
                    <a:pt x="66" y="186"/>
                    <a:pt x="40" y="223"/>
                    <a:pt x="18" y="262"/>
                  </a:cubicBezTo>
                  <a:cubicBezTo>
                    <a:pt x="12" y="272"/>
                    <a:pt x="6" y="283"/>
                    <a:pt x="0" y="293"/>
                  </a:cubicBezTo>
                  <a:cubicBezTo>
                    <a:pt x="6" y="304"/>
                    <a:pt x="12" y="315"/>
                    <a:pt x="18" y="325"/>
                  </a:cubicBezTo>
                  <a:cubicBezTo>
                    <a:pt x="40" y="364"/>
                    <a:pt x="66" y="400"/>
                    <a:pt x="96" y="434"/>
                  </a:cubicBezTo>
                  <a:cubicBezTo>
                    <a:pt x="185" y="535"/>
                    <a:pt x="289" y="587"/>
                    <a:pt x="403" y="587"/>
                  </a:cubicBezTo>
                  <a:cubicBezTo>
                    <a:pt x="640" y="587"/>
                    <a:pt x="772" y="362"/>
                    <a:pt x="806" y="293"/>
                  </a:cubicBezTo>
                  <a:cubicBezTo>
                    <a:pt x="801" y="282"/>
                    <a:pt x="795" y="272"/>
                    <a:pt x="789" y="261"/>
                  </a:cubicBezTo>
                  <a:cubicBezTo>
                    <a:pt x="767" y="223"/>
                    <a:pt x="740" y="186"/>
                    <a:pt x="711" y="152"/>
                  </a:cubicBezTo>
                  <a:cubicBezTo>
                    <a:pt x="621" y="51"/>
                    <a:pt x="518" y="0"/>
                    <a:pt x="403" y="0"/>
                  </a:cubicBezTo>
                  <a:moveTo>
                    <a:pt x="569" y="293"/>
                  </a:moveTo>
                  <a:cubicBezTo>
                    <a:pt x="569" y="322"/>
                    <a:pt x="562" y="351"/>
                    <a:pt x="547" y="376"/>
                  </a:cubicBezTo>
                  <a:cubicBezTo>
                    <a:pt x="532" y="401"/>
                    <a:pt x="512" y="423"/>
                    <a:pt x="486" y="437"/>
                  </a:cubicBezTo>
                  <a:cubicBezTo>
                    <a:pt x="461" y="452"/>
                    <a:pt x="432" y="459"/>
                    <a:pt x="403" y="459"/>
                  </a:cubicBezTo>
                  <a:cubicBezTo>
                    <a:pt x="374" y="459"/>
                    <a:pt x="346" y="452"/>
                    <a:pt x="320" y="437"/>
                  </a:cubicBezTo>
                  <a:cubicBezTo>
                    <a:pt x="295" y="423"/>
                    <a:pt x="275" y="401"/>
                    <a:pt x="260" y="376"/>
                  </a:cubicBezTo>
                  <a:cubicBezTo>
                    <a:pt x="246" y="351"/>
                    <a:pt x="237" y="322"/>
                    <a:pt x="237" y="293"/>
                  </a:cubicBezTo>
                  <a:cubicBezTo>
                    <a:pt x="237" y="264"/>
                    <a:pt x="246" y="236"/>
                    <a:pt x="260" y="210"/>
                  </a:cubicBezTo>
                  <a:cubicBezTo>
                    <a:pt x="275" y="185"/>
                    <a:pt x="295" y="165"/>
                    <a:pt x="320" y="150"/>
                  </a:cubicBezTo>
                  <a:cubicBezTo>
                    <a:pt x="346" y="136"/>
                    <a:pt x="374" y="127"/>
                    <a:pt x="403" y="127"/>
                  </a:cubicBezTo>
                  <a:cubicBezTo>
                    <a:pt x="432" y="127"/>
                    <a:pt x="461" y="135"/>
                    <a:pt x="486" y="150"/>
                  </a:cubicBezTo>
                  <a:cubicBezTo>
                    <a:pt x="511" y="164"/>
                    <a:pt x="532" y="185"/>
                    <a:pt x="547" y="210"/>
                  </a:cubicBezTo>
                  <a:cubicBezTo>
                    <a:pt x="562" y="236"/>
                    <a:pt x="569" y="264"/>
                    <a:pt x="569" y="29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5" name="Google Shape;815;p50"/>
            <p:cNvSpPr/>
            <p:nvPr/>
          </p:nvSpPr>
          <p:spPr>
            <a:xfrm>
              <a:off x="9446400" y="3126600"/>
              <a:ext cx="627120" cy="521640"/>
            </a:xfrm>
            <a:custGeom>
              <a:rect b="b" l="l" r="r" t="t"/>
              <a:pathLst>
                <a:path extrusionOk="0" h="1449" w="1742">
                  <a:moveTo>
                    <a:pt x="1556" y="1140"/>
                  </a:moveTo>
                  <a:lnTo>
                    <a:pt x="1700" y="784"/>
                  </a:lnTo>
                  <a:cubicBezTo>
                    <a:pt x="1728" y="716"/>
                    <a:pt x="1742" y="643"/>
                    <a:pt x="1742" y="570"/>
                  </a:cubicBezTo>
                  <a:cubicBezTo>
                    <a:pt x="1742" y="470"/>
                    <a:pt x="1716" y="371"/>
                    <a:pt x="1666" y="285"/>
                  </a:cubicBezTo>
                  <a:cubicBezTo>
                    <a:pt x="1616" y="198"/>
                    <a:pt x="1544" y="126"/>
                    <a:pt x="1457" y="76"/>
                  </a:cubicBezTo>
                  <a:cubicBezTo>
                    <a:pt x="1403" y="45"/>
                    <a:pt x="1345" y="23"/>
                    <a:pt x="1283" y="11"/>
                  </a:cubicBezTo>
                  <a:cubicBezTo>
                    <a:pt x="1247" y="3"/>
                    <a:pt x="1209" y="0"/>
                    <a:pt x="1172" y="0"/>
                  </a:cubicBezTo>
                  <a:cubicBezTo>
                    <a:pt x="1075" y="0"/>
                    <a:pt x="981" y="24"/>
                    <a:pt x="896" y="71"/>
                  </a:cubicBezTo>
                  <a:lnTo>
                    <a:pt x="871" y="85"/>
                  </a:lnTo>
                  <a:lnTo>
                    <a:pt x="847" y="71"/>
                  </a:lnTo>
                  <a:cubicBezTo>
                    <a:pt x="762" y="24"/>
                    <a:pt x="667" y="0"/>
                    <a:pt x="570" y="0"/>
                  </a:cubicBezTo>
                  <a:cubicBezTo>
                    <a:pt x="470" y="0"/>
                    <a:pt x="372" y="26"/>
                    <a:pt x="285" y="76"/>
                  </a:cubicBezTo>
                  <a:cubicBezTo>
                    <a:pt x="199" y="126"/>
                    <a:pt x="127" y="199"/>
                    <a:pt x="76" y="285"/>
                  </a:cubicBezTo>
                  <a:cubicBezTo>
                    <a:pt x="26" y="372"/>
                    <a:pt x="0" y="469"/>
                    <a:pt x="0" y="570"/>
                  </a:cubicBezTo>
                  <a:cubicBezTo>
                    <a:pt x="0" y="643"/>
                    <a:pt x="14" y="716"/>
                    <a:pt x="42" y="784"/>
                  </a:cubicBezTo>
                  <a:lnTo>
                    <a:pt x="187" y="1139"/>
                  </a:lnTo>
                  <a:cubicBezTo>
                    <a:pt x="195" y="1160"/>
                    <a:pt x="205" y="1181"/>
                    <a:pt x="216" y="1200"/>
                  </a:cubicBezTo>
                  <a:cubicBezTo>
                    <a:pt x="260" y="1276"/>
                    <a:pt x="323" y="1339"/>
                    <a:pt x="398" y="1382"/>
                  </a:cubicBezTo>
                  <a:cubicBezTo>
                    <a:pt x="473" y="1425"/>
                    <a:pt x="557" y="1448"/>
                    <a:pt x="643" y="1449"/>
                  </a:cubicBezTo>
                  <a:lnTo>
                    <a:pt x="648" y="1449"/>
                  </a:lnTo>
                  <a:cubicBezTo>
                    <a:pt x="680" y="1449"/>
                    <a:pt x="712" y="1445"/>
                    <a:pt x="743" y="1439"/>
                  </a:cubicBezTo>
                  <a:cubicBezTo>
                    <a:pt x="780" y="1432"/>
                    <a:pt x="816" y="1420"/>
                    <a:pt x="850" y="1405"/>
                  </a:cubicBezTo>
                  <a:lnTo>
                    <a:pt x="871" y="1396"/>
                  </a:lnTo>
                  <a:lnTo>
                    <a:pt x="892" y="1405"/>
                  </a:lnTo>
                  <a:cubicBezTo>
                    <a:pt x="956" y="1434"/>
                    <a:pt x="1025" y="1449"/>
                    <a:pt x="1095" y="1449"/>
                  </a:cubicBezTo>
                  <a:lnTo>
                    <a:pt x="1099" y="1449"/>
                  </a:lnTo>
                  <a:cubicBezTo>
                    <a:pt x="1185" y="1448"/>
                    <a:pt x="1269" y="1425"/>
                    <a:pt x="1344" y="1382"/>
                  </a:cubicBezTo>
                  <a:cubicBezTo>
                    <a:pt x="1420" y="1339"/>
                    <a:pt x="1482" y="1276"/>
                    <a:pt x="1526" y="1200"/>
                  </a:cubicBezTo>
                  <a:cubicBezTo>
                    <a:pt x="1537" y="1181"/>
                    <a:pt x="1547" y="1160"/>
                    <a:pt x="1556" y="1140"/>
                  </a:cubicBezTo>
                  <a:moveTo>
                    <a:pt x="1378" y="744"/>
                  </a:moveTo>
                  <a:cubicBezTo>
                    <a:pt x="1367" y="766"/>
                    <a:pt x="1356" y="788"/>
                    <a:pt x="1344" y="809"/>
                  </a:cubicBezTo>
                  <a:cubicBezTo>
                    <a:pt x="1319" y="852"/>
                    <a:pt x="1290" y="893"/>
                    <a:pt x="1257" y="930"/>
                  </a:cubicBezTo>
                  <a:cubicBezTo>
                    <a:pt x="1149" y="1054"/>
                    <a:pt x="1015" y="1120"/>
                    <a:pt x="871" y="1120"/>
                  </a:cubicBezTo>
                  <a:cubicBezTo>
                    <a:pt x="727" y="1120"/>
                    <a:pt x="594" y="1054"/>
                    <a:pt x="485" y="930"/>
                  </a:cubicBezTo>
                  <a:cubicBezTo>
                    <a:pt x="452" y="893"/>
                    <a:pt x="423" y="853"/>
                    <a:pt x="399" y="810"/>
                  </a:cubicBezTo>
                  <a:cubicBezTo>
                    <a:pt x="386" y="788"/>
                    <a:pt x="375" y="766"/>
                    <a:pt x="365" y="744"/>
                  </a:cubicBezTo>
                  <a:lnTo>
                    <a:pt x="357" y="724"/>
                  </a:lnTo>
                  <a:lnTo>
                    <a:pt x="365" y="705"/>
                  </a:lnTo>
                  <a:cubicBezTo>
                    <a:pt x="375" y="682"/>
                    <a:pt x="386" y="660"/>
                    <a:pt x="398" y="639"/>
                  </a:cubicBezTo>
                  <a:cubicBezTo>
                    <a:pt x="423" y="596"/>
                    <a:pt x="452" y="556"/>
                    <a:pt x="485" y="518"/>
                  </a:cubicBezTo>
                  <a:cubicBezTo>
                    <a:pt x="594" y="394"/>
                    <a:pt x="727" y="329"/>
                    <a:pt x="871" y="329"/>
                  </a:cubicBezTo>
                  <a:cubicBezTo>
                    <a:pt x="1015" y="329"/>
                    <a:pt x="1149" y="394"/>
                    <a:pt x="1257" y="518"/>
                  </a:cubicBezTo>
                  <a:cubicBezTo>
                    <a:pt x="1290" y="555"/>
                    <a:pt x="1319" y="596"/>
                    <a:pt x="1344" y="639"/>
                  </a:cubicBezTo>
                  <a:cubicBezTo>
                    <a:pt x="1356" y="660"/>
                    <a:pt x="1367" y="682"/>
                    <a:pt x="1378" y="705"/>
                  </a:cubicBezTo>
                  <a:lnTo>
                    <a:pt x="1386" y="724"/>
                  </a:lnTo>
                  <a:lnTo>
                    <a:pt x="1378" y="74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6" name="Google Shape;816;p50"/>
            <p:cNvSpPr/>
            <p:nvPr/>
          </p:nvSpPr>
          <p:spPr>
            <a:xfrm>
              <a:off x="9736920" y="3364200"/>
              <a:ext cx="46080" cy="46080"/>
            </a:xfrm>
            <a:custGeom>
              <a:rect b="b" l="l" r="r" t="t"/>
              <a:pathLst>
                <a:path extrusionOk="0" h="128" w="128">
                  <a:moveTo>
                    <a:pt x="64" y="0"/>
                  </a:moveTo>
                  <a:lnTo>
                    <a:pt x="64" y="0"/>
                  </a:lnTo>
                  <a:lnTo>
                    <a:pt x="64" y="0"/>
                  </a:lnTo>
                  <a:cubicBezTo>
                    <a:pt x="53" y="0"/>
                    <a:pt x="42" y="4"/>
                    <a:pt x="32" y="9"/>
                  </a:cubicBezTo>
                  <a:cubicBezTo>
                    <a:pt x="23" y="15"/>
                    <a:pt x="15" y="23"/>
                    <a:pt x="9" y="32"/>
                  </a:cubicBezTo>
                  <a:cubicBezTo>
                    <a:pt x="3" y="42"/>
                    <a:pt x="0" y="53"/>
                    <a:pt x="0" y="64"/>
                  </a:cubicBezTo>
                  <a:cubicBezTo>
                    <a:pt x="0" y="75"/>
                    <a:pt x="3" y="86"/>
                    <a:pt x="9" y="96"/>
                  </a:cubicBezTo>
                  <a:cubicBezTo>
                    <a:pt x="15" y="106"/>
                    <a:pt x="23" y="114"/>
                    <a:pt x="32" y="119"/>
                  </a:cubicBezTo>
                  <a:cubicBezTo>
                    <a:pt x="42" y="125"/>
                    <a:pt x="53" y="128"/>
                    <a:pt x="64" y="128"/>
                  </a:cubicBezTo>
                  <a:cubicBezTo>
                    <a:pt x="76" y="128"/>
                    <a:pt x="87" y="125"/>
                    <a:pt x="96" y="119"/>
                  </a:cubicBezTo>
                  <a:cubicBezTo>
                    <a:pt x="106" y="114"/>
                    <a:pt x="114" y="106"/>
                    <a:pt x="120" y="96"/>
                  </a:cubicBezTo>
                  <a:cubicBezTo>
                    <a:pt x="125" y="86"/>
                    <a:pt x="128" y="75"/>
                    <a:pt x="128" y="64"/>
                  </a:cubicBezTo>
                  <a:lnTo>
                    <a:pt x="128" y="64"/>
                  </a:lnTo>
                  <a:lnTo>
                    <a:pt x="128" y="64"/>
                  </a:lnTo>
                  <a:cubicBezTo>
                    <a:pt x="128" y="53"/>
                    <a:pt x="126" y="42"/>
                    <a:pt x="120" y="32"/>
                  </a:cubicBezTo>
                  <a:cubicBezTo>
                    <a:pt x="115" y="23"/>
                    <a:pt x="106" y="15"/>
                    <a:pt x="96" y="9"/>
                  </a:cubicBezTo>
                  <a:cubicBezTo>
                    <a:pt x="87" y="3"/>
                    <a:pt x="76" y="0"/>
                    <a:pt x="64" y="0"/>
                  </a:cubicBezTo>
                  <a:close/>
                </a:path>
              </a:pathLst>
            </a:custGeom>
            <a:solidFill>
              <a:schemeClr val="dk2"/>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817" name="Google Shape;817;p50"/>
          <p:cNvGrpSpPr/>
          <p:nvPr/>
        </p:nvGrpSpPr>
        <p:grpSpPr>
          <a:xfrm>
            <a:off x="2338638" y="3181379"/>
            <a:ext cx="376802" cy="419355"/>
            <a:chOff x="-2880" y="2012400"/>
            <a:chExt cx="563400" cy="627120"/>
          </a:xfrm>
        </p:grpSpPr>
        <p:sp>
          <p:nvSpPr>
            <p:cNvPr id="818" name="Google Shape;818;p50"/>
            <p:cNvSpPr/>
            <p:nvPr/>
          </p:nvSpPr>
          <p:spPr>
            <a:xfrm>
              <a:off x="297360" y="2132280"/>
              <a:ext cx="263160" cy="387360"/>
            </a:xfrm>
            <a:custGeom>
              <a:rect b="b" l="l" r="r" t="t"/>
              <a:pathLst>
                <a:path extrusionOk="0" h="1076" w="731">
                  <a:moveTo>
                    <a:pt x="628" y="695"/>
                  </a:moveTo>
                  <a:cubicBezTo>
                    <a:pt x="597" y="677"/>
                    <a:pt x="562" y="668"/>
                    <a:pt x="526" y="668"/>
                  </a:cubicBezTo>
                  <a:cubicBezTo>
                    <a:pt x="490" y="668"/>
                    <a:pt x="455" y="677"/>
                    <a:pt x="424" y="695"/>
                  </a:cubicBezTo>
                  <a:cubicBezTo>
                    <a:pt x="408" y="704"/>
                    <a:pt x="393" y="716"/>
                    <a:pt x="381" y="729"/>
                  </a:cubicBezTo>
                  <a:lnTo>
                    <a:pt x="251" y="654"/>
                  </a:lnTo>
                  <a:cubicBezTo>
                    <a:pt x="256" y="633"/>
                    <a:pt x="258" y="611"/>
                    <a:pt x="258" y="589"/>
                  </a:cubicBezTo>
                  <a:lnTo>
                    <a:pt x="258" y="487"/>
                  </a:lnTo>
                  <a:cubicBezTo>
                    <a:pt x="258" y="465"/>
                    <a:pt x="256" y="444"/>
                    <a:pt x="251" y="422"/>
                  </a:cubicBezTo>
                  <a:lnTo>
                    <a:pt x="381" y="348"/>
                  </a:lnTo>
                  <a:cubicBezTo>
                    <a:pt x="393" y="361"/>
                    <a:pt x="408" y="372"/>
                    <a:pt x="424" y="382"/>
                  </a:cubicBezTo>
                  <a:cubicBezTo>
                    <a:pt x="440" y="391"/>
                    <a:pt x="456" y="397"/>
                    <a:pt x="473" y="402"/>
                  </a:cubicBezTo>
                  <a:cubicBezTo>
                    <a:pt x="491" y="407"/>
                    <a:pt x="508" y="409"/>
                    <a:pt x="526" y="409"/>
                  </a:cubicBezTo>
                  <a:cubicBezTo>
                    <a:pt x="562" y="409"/>
                    <a:pt x="597" y="400"/>
                    <a:pt x="629" y="382"/>
                  </a:cubicBezTo>
                  <a:cubicBezTo>
                    <a:pt x="660" y="364"/>
                    <a:pt x="685" y="338"/>
                    <a:pt x="703" y="307"/>
                  </a:cubicBezTo>
                  <a:cubicBezTo>
                    <a:pt x="721" y="276"/>
                    <a:pt x="731" y="241"/>
                    <a:pt x="731" y="205"/>
                  </a:cubicBezTo>
                  <a:cubicBezTo>
                    <a:pt x="731" y="169"/>
                    <a:pt x="721" y="134"/>
                    <a:pt x="703" y="103"/>
                  </a:cubicBezTo>
                  <a:cubicBezTo>
                    <a:pt x="685" y="72"/>
                    <a:pt x="660" y="46"/>
                    <a:pt x="629" y="28"/>
                  </a:cubicBezTo>
                  <a:cubicBezTo>
                    <a:pt x="597" y="10"/>
                    <a:pt x="562" y="0"/>
                    <a:pt x="526" y="0"/>
                  </a:cubicBezTo>
                  <a:cubicBezTo>
                    <a:pt x="490" y="0"/>
                    <a:pt x="455" y="10"/>
                    <a:pt x="424" y="28"/>
                  </a:cubicBezTo>
                  <a:cubicBezTo>
                    <a:pt x="393" y="46"/>
                    <a:pt x="367" y="72"/>
                    <a:pt x="349" y="103"/>
                  </a:cubicBezTo>
                  <a:cubicBezTo>
                    <a:pt x="331" y="134"/>
                    <a:pt x="322" y="169"/>
                    <a:pt x="322" y="205"/>
                  </a:cubicBezTo>
                  <a:cubicBezTo>
                    <a:pt x="322" y="223"/>
                    <a:pt x="324" y="242"/>
                    <a:pt x="329" y="259"/>
                  </a:cubicBezTo>
                  <a:lnTo>
                    <a:pt x="213" y="327"/>
                  </a:lnTo>
                  <a:cubicBezTo>
                    <a:pt x="186" y="282"/>
                    <a:pt x="148" y="245"/>
                    <a:pt x="103" y="219"/>
                  </a:cubicBezTo>
                  <a:cubicBezTo>
                    <a:pt x="71" y="201"/>
                    <a:pt x="36" y="188"/>
                    <a:pt x="0" y="182"/>
                  </a:cubicBezTo>
                  <a:lnTo>
                    <a:pt x="0" y="895"/>
                  </a:lnTo>
                  <a:cubicBezTo>
                    <a:pt x="36" y="889"/>
                    <a:pt x="71" y="876"/>
                    <a:pt x="103" y="857"/>
                  </a:cubicBezTo>
                  <a:cubicBezTo>
                    <a:pt x="148" y="831"/>
                    <a:pt x="186" y="794"/>
                    <a:pt x="213" y="750"/>
                  </a:cubicBezTo>
                  <a:lnTo>
                    <a:pt x="329" y="817"/>
                  </a:lnTo>
                  <a:cubicBezTo>
                    <a:pt x="324" y="835"/>
                    <a:pt x="322" y="853"/>
                    <a:pt x="322" y="872"/>
                  </a:cubicBezTo>
                  <a:cubicBezTo>
                    <a:pt x="322" y="908"/>
                    <a:pt x="331" y="943"/>
                    <a:pt x="349" y="974"/>
                  </a:cubicBezTo>
                  <a:cubicBezTo>
                    <a:pt x="367" y="1005"/>
                    <a:pt x="393" y="1031"/>
                    <a:pt x="424" y="1049"/>
                  </a:cubicBezTo>
                  <a:cubicBezTo>
                    <a:pt x="455" y="1067"/>
                    <a:pt x="490" y="1076"/>
                    <a:pt x="526" y="1076"/>
                  </a:cubicBezTo>
                  <a:cubicBezTo>
                    <a:pt x="562" y="1076"/>
                    <a:pt x="597" y="1067"/>
                    <a:pt x="629" y="1049"/>
                  </a:cubicBezTo>
                  <a:cubicBezTo>
                    <a:pt x="660" y="1031"/>
                    <a:pt x="685" y="1005"/>
                    <a:pt x="703" y="974"/>
                  </a:cubicBezTo>
                  <a:cubicBezTo>
                    <a:pt x="721" y="943"/>
                    <a:pt x="731" y="908"/>
                    <a:pt x="731" y="872"/>
                  </a:cubicBezTo>
                  <a:cubicBezTo>
                    <a:pt x="731" y="836"/>
                    <a:pt x="721" y="801"/>
                    <a:pt x="703" y="770"/>
                  </a:cubicBezTo>
                  <a:cubicBezTo>
                    <a:pt x="685" y="739"/>
                    <a:pt x="660" y="713"/>
                    <a:pt x="629" y="695"/>
                  </a:cubicBezTo>
                  <a:cubicBezTo>
                    <a:pt x="628" y="695"/>
                    <a:pt x="628" y="695"/>
                    <a:pt x="628" y="69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9" name="Google Shape;819;p50"/>
            <p:cNvSpPr/>
            <p:nvPr/>
          </p:nvSpPr>
          <p:spPr>
            <a:xfrm>
              <a:off x="205560" y="2454480"/>
              <a:ext cx="146880" cy="185040"/>
            </a:xfrm>
            <a:custGeom>
              <a:rect b="b" l="l" r="r" t="t"/>
              <a:pathLst>
                <a:path extrusionOk="0" h="514" w="408">
                  <a:moveTo>
                    <a:pt x="380" y="208"/>
                  </a:moveTo>
                  <a:cubicBezTo>
                    <a:pt x="362" y="177"/>
                    <a:pt x="337" y="151"/>
                    <a:pt x="305" y="133"/>
                  </a:cubicBezTo>
                  <a:cubicBezTo>
                    <a:pt x="289" y="124"/>
                    <a:pt x="272" y="117"/>
                    <a:pt x="254" y="113"/>
                  </a:cubicBezTo>
                  <a:lnTo>
                    <a:pt x="254" y="0"/>
                  </a:lnTo>
                  <a:cubicBezTo>
                    <a:pt x="238" y="2"/>
                    <a:pt x="220" y="4"/>
                    <a:pt x="203" y="4"/>
                  </a:cubicBezTo>
                  <a:cubicBezTo>
                    <a:pt x="186" y="4"/>
                    <a:pt x="169" y="2"/>
                    <a:pt x="152" y="0"/>
                  </a:cubicBezTo>
                  <a:lnTo>
                    <a:pt x="152" y="113"/>
                  </a:lnTo>
                  <a:cubicBezTo>
                    <a:pt x="135" y="117"/>
                    <a:pt x="118" y="124"/>
                    <a:pt x="102" y="133"/>
                  </a:cubicBezTo>
                  <a:cubicBezTo>
                    <a:pt x="71" y="151"/>
                    <a:pt x="45" y="177"/>
                    <a:pt x="27" y="208"/>
                  </a:cubicBezTo>
                  <a:cubicBezTo>
                    <a:pt x="9" y="239"/>
                    <a:pt x="0" y="274"/>
                    <a:pt x="0" y="310"/>
                  </a:cubicBezTo>
                  <a:cubicBezTo>
                    <a:pt x="0" y="346"/>
                    <a:pt x="9" y="381"/>
                    <a:pt x="27" y="412"/>
                  </a:cubicBezTo>
                  <a:cubicBezTo>
                    <a:pt x="45" y="443"/>
                    <a:pt x="71" y="469"/>
                    <a:pt x="102" y="487"/>
                  </a:cubicBezTo>
                  <a:cubicBezTo>
                    <a:pt x="133" y="505"/>
                    <a:pt x="167" y="514"/>
                    <a:pt x="203" y="514"/>
                  </a:cubicBezTo>
                  <a:lnTo>
                    <a:pt x="204" y="514"/>
                  </a:lnTo>
                  <a:cubicBezTo>
                    <a:pt x="240" y="514"/>
                    <a:pt x="275" y="505"/>
                    <a:pt x="305" y="487"/>
                  </a:cubicBezTo>
                  <a:cubicBezTo>
                    <a:pt x="336" y="469"/>
                    <a:pt x="362" y="443"/>
                    <a:pt x="380" y="412"/>
                  </a:cubicBezTo>
                  <a:cubicBezTo>
                    <a:pt x="398" y="381"/>
                    <a:pt x="408" y="346"/>
                    <a:pt x="408" y="310"/>
                  </a:cubicBezTo>
                  <a:cubicBezTo>
                    <a:pt x="408" y="293"/>
                    <a:pt x="405" y="276"/>
                    <a:pt x="401" y="259"/>
                  </a:cubicBezTo>
                  <a:cubicBezTo>
                    <a:pt x="397" y="241"/>
                    <a:pt x="389" y="224"/>
                    <a:pt x="380" y="20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0" name="Google Shape;820;p50"/>
            <p:cNvSpPr/>
            <p:nvPr/>
          </p:nvSpPr>
          <p:spPr>
            <a:xfrm>
              <a:off x="205200" y="2012400"/>
              <a:ext cx="146880" cy="185400"/>
            </a:xfrm>
            <a:custGeom>
              <a:rect b="b" l="l" r="r" t="t"/>
              <a:pathLst>
                <a:path extrusionOk="0" h="515" w="408">
                  <a:moveTo>
                    <a:pt x="7" y="255"/>
                  </a:moveTo>
                  <a:cubicBezTo>
                    <a:pt x="11" y="273"/>
                    <a:pt x="18" y="290"/>
                    <a:pt x="27" y="306"/>
                  </a:cubicBezTo>
                  <a:cubicBezTo>
                    <a:pt x="45" y="337"/>
                    <a:pt x="71" y="363"/>
                    <a:pt x="102" y="381"/>
                  </a:cubicBezTo>
                  <a:cubicBezTo>
                    <a:pt x="118" y="390"/>
                    <a:pt x="135" y="397"/>
                    <a:pt x="153" y="402"/>
                  </a:cubicBezTo>
                  <a:lnTo>
                    <a:pt x="153" y="515"/>
                  </a:lnTo>
                  <a:cubicBezTo>
                    <a:pt x="170" y="512"/>
                    <a:pt x="187" y="511"/>
                    <a:pt x="204" y="511"/>
                  </a:cubicBezTo>
                  <a:cubicBezTo>
                    <a:pt x="221" y="511"/>
                    <a:pt x="239" y="512"/>
                    <a:pt x="255" y="515"/>
                  </a:cubicBezTo>
                  <a:lnTo>
                    <a:pt x="255" y="402"/>
                  </a:lnTo>
                  <a:cubicBezTo>
                    <a:pt x="273" y="397"/>
                    <a:pt x="290" y="390"/>
                    <a:pt x="306" y="381"/>
                  </a:cubicBezTo>
                  <a:cubicBezTo>
                    <a:pt x="337" y="363"/>
                    <a:pt x="363" y="338"/>
                    <a:pt x="381" y="307"/>
                  </a:cubicBezTo>
                  <a:cubicBezTo>
                    <a:pt x="398" y="276"/>
                    <a:pt x="408" y="239"/>
                    <a:pt x="408" y="204"/>
                  </a:cubicBezTo>
                  <a:cubicBezTo>
                    <a:pt x="408" y="168"/>
                    <a:pt x="398" y="133"/>
                    <a:pt x="381" y="102"/>
                  </a:cubicBezTo>
                  <a:cubicBezTo>
                    <a:pt x="363" y="71"/>
                    <a:pt x="337" y="45"/>
                    <a:pt x="306" y="28"/>
                  </a:cubicBezTo>
                  <a:cubicBezTo>
                    <a:pt x="276" y="10"/>
                    <a:pt x="242" y="1"/>
                    <a:pt x="208" y="0"/>
                  </a:cubicBezTo>
                  <a:lnTo>
                    <a:pt x="201" y="0"/>
                  </a:lnTo>
                  <a:cubicBezTo>
                    <a:pt x="166" y="1"/>
                    <a:pt x="132" y="10"/>
                    <a:pt x="102" y="28"/>
                  </a:cubicBezTo>
                  <a:cubicBezTo>
                    <a:pt x="71" y="45"/>
                    <a:pt x="44" y="71"/>
                    <a:pt x="27" y="102"/>
                  </a:cubicBezTo>
                  <a:cubicBezTo>
                    <a:pt x="9" y="133"/>
                    <a:pt x="0" y="169"/>
                    <a:pt x="0" y="204"/>
                  </a:cubicBezTo>
                  <a:cubicBezTo>
                    <a:pt x="0" y="222"/>
                    <a:pt x="2" y="239"/>
                    <a:pt x="7" y="25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1" name="Google Shape;821;p50"/>
            <p:cNvSpPr/>
            <p:nvPr/>
          </p:nvSpPr>
          <p:spPr>
            <a:xfrm>
              <a:off x="-2880" y="2132280"/>
              <a:ext cx="263160" cy="387360"/>
            </a:xfrm>
            <a:custGeom>
              <a:rect b="b" l="l" r="r" t="t"/>
              <a:pathLst>
                <a:path extrusionOk="0" h="1076" w="731">
                  <a:moveTo>
                    <a:pt x="401" y="259"/>
                  </a:moveTo>
                  <a:cubicBezTo>
                    <a:pt x="406" y="242"/>
                    <a:pt x="409" y="223"/>
                    <a:pt x="409" y="205"/>
                  </a:cubicBezTo>
                  <a:cubicBezTo>
                    <a:pt x="409" y="169"/>
                    <a:pt x="398" y="134"/>
                    <a:pt x="381" y="103"/>
                  </a:cubicBezTo>
                  <a:cubicBezTo>
                    <a:pt x="363" y="72"/>
                    <a:pt x="338" y="46"/>
                    <a:pt x="307" y="28"/>
                  </a:cubicBezTo>
                  <a:cubicBezTo>
                    <a:pt x="276" y="10"/>
                    <a:pt x="239" y="0"/>
                    <a:pt x="204" y="0"/>
                  </a:cubicBezTo>
                  <a:cubicBezTo>
                    <a:pt x="168" y="0"/>
                    <a:pt x="133" y="10"/>
                    <a:pt x="102" y="28"/>
                  </a:cubicBezTo>
                  <a:cubicBezTo>
                    <a:pt x="71" y="46"/>
                    <a:pt x="44" y="72"/>
                    <a:pt x="27" y="103"/>
                  </a:cubicBezTo>
                  <a:cubicBezTo>
                    <a:pt x="9" y="134"/>
                    <a:pt x="0" y="169"/>
                    <a:pt x="0" y="205"/>
                  </a:cubicBezTo>
                  <a:cubicBezTo>
                    <a:pt x="0" y="241"/>
                    <a:pt x="9" y="276"/>
                    <a:pt x="27" y="307"/>
                  </a:cubicBezTo>
                  <a:cubicBezTo>
                    <a:pt x="44" y="338"/>
                    <a:pt x="71" y="364"/>
                    <a:pt x="102" y="382"/>
                  </a:cubicBezTo>
                  <a:cubicBezTo>
                    <a:pt x="133" y="400"/>
                    <a:pt x="168" y="409"/>
                    <a:pt x="204" y="409"/>
                  </a:cubicBezTo>
                  <a:cubicBezTo>
                    <a:pt x="239" y="409"/>
                    <a:pt x="276" y="400"/>
                    <a:pt x="307" y="382"/>
                  </a:cubicBezTo>
                  <a:cubicBezTo>
                    <a:pt x="323" y="372"/>
                    <a:pt x="337" y="361"/>
                    <a:pt x="350" y="348"/>
                  </a:cubicBezTo>
                  <a:lnTo>
                    <a:pt x="479" y="422"/>
                  </a:lnTo>
                  <a:cubicBezTo>
                    <a:pt x="475" y="444"/>
                    <a:pt x="473" y="465"/>
                    <a:pt x="473" y="487"/>
                  </a:cubicBezTo>
                  <a:lnTo>
                    <a:pt x="473" y="589"/>
                  </a:lnTo>
                  <a:cubicBezTo>
                    <a:pt x="473" y="611"/>
                    <a:pt x="475" y="633"/>
                    <a:pt x="479" y="654"/>
                  </a:cubicBezTo>
                  <a:lnTo>
                    <a:pt x="350" y="729"/>
                  </a:lnTo>
                  <a:cubicBezTo>
                    <a:pt x="337" y="715"/>
                    <a:pt x="322" y="704"/>
                    <a:pt x="306" y="695"/>
                  </a:cubicBezTo>
                  <a:cubicBezTo>
                    <a:pt x="275" y="677"/>
                    <a:pt x="240" y="667"/>
                    <a:pt x="204" y="667"/>
                  </a:cubicBezTo>
                  <a:cubicBezTo>
                    <a:pt x="168" y="667"/>
                    <a:pt x="133" y="677"/>
                    <a:pt x="102" y="695"/>
                  </a:cubicBezTo>
                  <a:cubicBezTo>
                    <a:pt x="71" y="712"/>
                    <a:pt x="45" y="738"/>
                    <a:pt x="27" y="769"/>
                  </a:cubicBezTo>
                  <a:cubicBezTo>
                    <a:pt x="9" y="800"/>
                    <a:pt x="0" y="835"/>
                    <a:pt x="0" y="871"/>
                  </a:cubicBezTo>
                  <a:cubicBezTo>
                    <a:pt x="0" y="906"/>
                    <a:pt x="9" y="943"/>
                    <a:pt x="27" y="974"/>
                  </a:cubicBezTo>
                  <a:cubicBezTo>
                    <a:pt x="45" y="1005"/>
                    <a:pt x="71" y="1030"/>
                    <a:pt x="102" y="1048"/>
                  </a:cubicBezTo>
                  <a:cubicBezTo>
                    <a:pt x="117" y="1057"/>
                    <a:pt x="134" y="1064"/>
                    <a:pt x="152" y="1069"/>
                  </a:cubicBezTo>
                  <a:cubicBezTo>
                    <a:pt x="169" y="1074"/>
                    <a:pt x="187" y="1076"/>
                    <a:pt x="205" y="1076"/>
                  </a:cubicBezTo>
                  <a:cubicBezTo>
                    <a:pt x="241" y="1076"/>
                    <a:pt x="276" y="1066"/>
                    <a:pt x="307" y="1049"/>
                  </a:cubicBezTo>
                  <a:cubicBezTo>
                    <a:pt x="338" y="1031"/>
                    <a:pt x="363" y="1005"/>
                    <a:pt x="381" y="974"/>
                  </a:cubicBezTo>
                  <a:cubicBezTo>
                    <a:pt x="398" y="943"/>
                    <a:pt x="409" y="908"/>
                    <a:pt x="409" y="872"/>
                  </a:cubicBezTo>
                  <a:cubicBezTo>
                    <a:pt x="409" y="853"/>
                    <a:pt x="406" y="835"/>
                    <a:pt x="401" y="817"/>
                  </a:cubicBezTo>
                  <a:lnTo>
                    <a:pt x="518" y="750"/>
                  </a:lnTo>
                  <a:cubicBezTo>
                    <a:pt x="545" y="794"/>
                    <a:pt x="583" y="831"/>
                    <a:pt x="628" y="857"/>
                  </a:cubicBezTo>
                  <a:cubicBezTo>
                    <a:pt x="660" y="876"/>
                    <a:pt x="695" y="888"/>
                    <a:pt x="731" y="895"/>
                  </a:cubicBezTo>
                  <a:lnTo>
                    <a:pt x="731" y="182"/>
                  </a:lnTo>
                  <a:cubicBezTo>
                    <a:pt x="695" y="188"/>
                    <a:pt x="660" y="200"/>
                    <a:pt x="628" y="219"/>
                  </a:cubicBezTo>
                  <a:cubicBezTo>
                    <a:pt x="583" y="245"/>
                    <a:pt x="545" y="282"/>
                    <a:pt x="518" y="327"/>
                  </a:cubicBezTo>
                  <a:lnTo>
                    <a:pt x="401" y="25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1"/>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827" name="Google Shape;827;p51"/>
          <p:cNvSpPr txBox="1"/>
          <p:nvPr>
            <p:ph idx="1" type="subTitle"/>
          </p:nvPr>
        </p:nvSpPr>
        <p:spPr>
          <a:xfrm>
            <a:off x="713225" y="1124700"/>
            <a:ext cx="7708500" cy="12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hlinkClick r:id="rId3"/>
              </a:rPr>
              <a:t>Abstract colorful delusion landing page template</a:t>
            </a:r>
            <a:endParaRPr/>
          </a:p>
        </p:txBody>
      </p:sp>
      <p:pic>
        <p:nvPicPr>
          <p:cNvPr id="828" name="Google Shape;828;p51"/>
          <p:cNvPicPr preferRelativeResize="0"/>
          <p:nvPr/>
        </p:nvPicPr>
        <p:blipFill>
          <a:blip r:embed="rId4">
            <a:alphaModFix/>
          </a:blip>
          <a:stretch>
            <a:fillRect/>
          </a:stretch>
        </p:blipFill>
        <p:spPr>
          <a:xfrm>
            <a:off x="731662" y="2775865"/>
            <a:ext cx="1586873" cy="1462918"/>
          </a:xfrm>
          <a:prstGeom prst="rect">
            <a:avLst/>
          </a:prstGeom>
          <a:noFill/>
          <a:ln>
            <a:noFill/>
          </a:ln>
        </p:spPr>
      </p:pic>
      <p:pic>
        <p:nvPicPr>
          <p:cNvPr id="829" name="Google Shape;829;p51"/>
          <p:cNvPicPr preferRelativeResize="0"/>
          <p:nvPr/>
        </p:nvPicPr>
        <p:blipFill>
          <a:blip r:embed="rId5">
            <a:alphaModFix/>
          </a:blip>
          <a:stretch>
            <a:fillRect/>
          </a:stretch>
        </p:blipFill>
        <p:spPr>
          <a:xfrm>
            <a:off x="6922247" y="2775865"/>
            <a:ext cx="1499339" cy="1462918"/>
          </a:xfrm>
          <a:prstGeom prst="rect">
            <a:avLst/>
          </a:prstGeom>
          <a:noFill/>
          <a:ln>
            <a:noFill/>
          </a:ln>
        </p:spPr>
      </p:pic>
      <p:pic>
        <p:nvPicPr>
          <p:cNvPr id="830" name="Google Shape;830;p51"/>
          <p:cNvPicPr preferRelativeResize="0"/>
          <p:nvPr/>
        </p:nvPicPr>
        <p:blipFill>
          <a:blip r:embed="rId6">
            <a:alphaModFix/>
          </a:blip>
          <a:stretch>
            <a:fillRect/>
          </a:stretch>
        </p:blipFill>
        <p:spPr>
          <a:xfrm>
            <a:off x="2417091" y="2785194"/>
            <a:ext cx="1434015" cy="1444261"/>
          </a:xfrm>
          <a:prstGeom prst="rect">
            <a:avLst/>
          </a:prstGeom>
          <a:noFill/>
          <a:ln>
            <a:noFill/>
          </a:ln>
        </p:spPr>
      </p:pic>
      <p:pic>
        <p:nvPicPr>
          <p:cNvPr id="831" name="Google Shape;831;p51"/>
          <p:cNvPicPr preferRelativeResize="0"/>
          <p:nvPr/>
        </p:nvPicPr>
        <p:blipFill>
          <a:blip r:embed="rId7">
            <a:alphaModFix/>
          </a:blip>
          <a:stretch>
            <a:fillRect/>
          </a:stretch>
        </p:blipFill>
        <p:spPr>
          <a:xfrm>
            <a:off x="5547555" y="2864698"/>
            <a:ext cx="1276140" cy="1285252"/>
          </a:xfrm>
          <a:prstGeom prst="rect">
            <a:avLst/>
          </a:prstGeom>
          <a:noFill/>
          <a:ln>
            <a:noFill/>
          </a:ln>
        </p:spPr>
      </p:pic>
      <p:pic>
        <p:nvPicPr>
          <p:cNvPr id="832" name="Google Shape;832;p51"/>
          <p:cNvPicPr preferRelativeResize="0"/>
          <p:nvPr/>
        </p:nvPicPr>
        <p:blipFill>
          <a:blip r:embed="rId8">
            <a:alphaModFix/>
          </a:blip>
          <a:stretch>
            <a:fillRect/>
          </a:stretch>
        </p:blipFill>
        <p:spPr>
          <a:xfrm>
            <a:off x="3949657" y="2769037"/>
            <a:ext cx="1499347" cy="1476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2"/>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838" name="Google Shape;838;p52"/>
          <p:cNvSpPr txBox="1"/>
          <p:nvPr>
            <p:ph idx="1" type="subTitle"/>
          </p:nvPr>
        </p:nvSpPr>
        <p:spPr>
          <a:xfrm>
            <a:off x="713225" y="1124685"/>
            <a:ext cx="7739700" cy="27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on these websites:</a:t>
            </a:r>
            <a:endParaRPr/>
          </a:p>
          <a:p>
            <a:pPr indent="0" lvl="0" marL="0" rtl="0" algn="l">
              <a:spcBef>
                <a:spcPts val="1000"/>
              </a:spcBef>
              <a:spcAft>
                <a:spcPts val="0"/>
              </a:spcAft>
              <a:buNone/>
            </a:pPr>
            <a:r>
              <a:rPr lang="en"/>
              <a:t>Vectors</a:t>
            </a:r>
            <a:endParaRPr/>
          </a:p>
          <a:p>
            <a:pPr indent="-304800" lvl="0" marL="457200" rtl="0" algn="l">
              <a:spcBef>
                <a:spcPts val="0"/>
              </a:spcBef>
              <a:spcAft>
                <a:spcPts val="0"/>
              </a:spcAft>
              <a:buSzPts val="1200"/>
              <a:buFont typeface="Heebo"/>
              <a:buChar char="●"/>
            </a:pPr>
            <a:r>
              <a:rPr lang="en" u="sng">
                <a:hlinkClick r:id="rId3"/>
              </a:rPr>
              <a:t>Abstract colorful delusion template landing page</a:t>
            </a:r>
            <a:endParaRPr/>
          </a:p>
          <a:p>
            <a:pPr indent="0" lvl="0" marL="0" rtl="0" algn="l">
              <a:spcBef>
                <a:spcPts val="1000"/>
              </a:spcBef>
              <a:spcAft>
                <a:spcPts val="0"/>
              </a:spcAft>
              <a:buNone/>
            </a:pPr>
            <a:r>
              <a:rPr lang="en"/>
              <a:t>Icons</a:t>
            </a:r>
            <a:endParaRPr/>
          </a:p>
          <a:p>
            <a:pPr indent="-304800" lvl="0" marL="457200" rtl="0" algn="l">
              <a:spcBef>
                <a:spcPts val="0"/>
              </a:spcBef>
              <a:spcAft>
                <a:spcPts val="0"/>
              </a:spcAft>
              <a:buSzPts val="1200"/>
              <a:buFont typeface="Heebo"/>
              <a:buChar char="●"/>
            </a:pPr>
            <a:r>
              <a:rPr lang="en" u="sng">
                <a:solidFill>
                  <a:schemeClr val="hlink"/>
                </a:solidFill>
                <a:hlinkClick r:id="rId4"/>
              </a:rPr>
              <a:t>Icon Pack: Artificial Intelligence | Filled</a:t>
            </a:r>
            <a:endParaRPr/>
          </a:p>
          <a:p>
            <a:pPr indent="0" lvl="0" marL="0" rtl="0" algn="l">
              <a:spcBef>
                <a:spcPts val="1000"/>
              </a:spcBef>
              <a:spcAft>
                <a:spcPts val="0"/>
              </a:spcAft>
              <a:buNone/>
            </a:pPr>
            <a:r>
              <a:rPr lang="en"/>
              <a:t>Photos</a:t>
            </a:r>
            <a:endParaRPr/>
          </a:p>
          <a:p>
            <a:pPr indent="-304800" lvl="0" marL="457200" rtl="0" algn="l">
              <a:spcBef>
                <a:spcPts val="0"/>
              </a:spcBef>
              <a:spcAft>
                <a:spcPts val="0"/>
              </a:spcAft>
              <a:buSzPts val="1200"/>
              <a:buFont typeface="Heebo"/>
              <a:buChar char="●"/>
            </a:pPr>
            <a:r>
              <a:rPr lang="en" u="sng">
                <a:solidFill>
                  <a:schemeClr val="hlink"/>
                </a:solidFill>
                <a:hlinkClick r:id="rId5"/>
              </a:rPr>
              <a:t>People generating images using artificial intelligence laptop I</a:t>
            </a:r>
            <a:endParaRPr/>
          </a:p>
          <a:p>
            <a:pPr indent="-304800" lvl="0" marL="457200" rtl="0" algn="l">
              <a:spcBef>
                <a:spcPts val="0"/>
              </a:spcBef>
              <a:spcAft>
                <a:spcPts val="0"/>
              </a:spcAft>
              <a:buSzPts val="1200"/>
              <a:buFont typeface="Heebo"/>
              <a:buChar char="●"/>
            </a:pPr>
            <a:r>
              <a:rPr lang="en" u="sng">
                <a:solidFill>
                  <a:schemeClr val="hlink"/>
                </a:solidFill>
                <a:hlinkClick r:id="rId6"/>
              </a:rPr>
              <a:t>People generating images using artificial intelligence laptop II</a:t>
            </a:r>
            <a:endParaRPr/>
          </a:p>
          <a:p>
            <a:pPr indent="-304800" lvl="0" marL="457200" rtl="0" algn="l">
              <a:spcBef>
                <a:spcPts val="0"/>
              </a:spcBef>
              <a:spcAft>
                <a:spcPts val="0"/>
              </a:spcAft>
              <a:buSzPts val="1200"/>
              <a:buFont typeface="Heebo"/>
              <a:buChar char="●"/>
            </a:pPr>
            <a:r>
              <a:rPr lang="en" u="sng">
                <a:solidFill>
                  <a:schemeClr val="hlink"/>
                </a:solidFill>
                <a:hlinkClick r:id="rId7"/>
              </a:rPr>
              <a:t>People generating images using artificial intelligence laptop III</a:t>
            </a:r>
            <a:endParaRPr/>
          </a:p>
          <a:p>
            <a:pPr indent="-304800" lvl="0" marL="457200" rtl="0" algn="l">
              <a:spcBef>
                <a:spcPts val="0"/>
              </a:spcBef>
              <a:spcAft>
                <a:spcPts val="0"/>
              </a:spcAft>
              <a:buSzPts val="1200"/>
              <a:buFont typeface="Heebo"/>
              <a:buChar char="●"/>
            </a:pPr>
            <a:r>
              <a:rPr lang="en" u="sng">
                <a:solidFill>
                  <a:schemeClr val="hlink"/>
                </a:solidFill>
                <a:hlinkClick r:id="rId8"/>
              </a:rPr>
              <a:t>People generating images using artificial intelligence laptop IV</a:t>
            </a:r>
            <a:endParaRPr/>
          </a:p>
          <a:p>
            <a:pPr indent="-304800" lvl="0" marL="457200" rtl="0" algn="l">
              <a:spcBef>
                <a:spcPts val="0"/>
              </a:spcBef>
              <a:spcAft>
                <a:spcPts val="0"/>
              </a:spcAft>
              <a:buSzPts val="1200"/>
              <a:buFont typeface="Heebo"/>
              <a:buChar char="●"/>
            </a:pPr>
            <a:r>
              <a:rPr lang="en" u="sng">
                <a:solidFill>
                  <a:schemeClr val="hlink"/>
                </a:solidFill>
                <a:hlinkClick r:id="rId9"/>
              </a:rPr>
              <a:t>Person using ai tool job</a:t>
            </a:r>
            <a:endParaRPr/>
          </a:p>
          <a:p>
            <a:pPr indent="-304800" lvl="0" marL="457200" rtl="0" algn="l">
              <a:spcBef>
                <a:spcPts val="0"/>
              </a:spcBef>
              <a:spcAft>
                <a:spcPts val="0"/>
              </a:spcAft>
              <a:buSzPts val="1200"/>
              <a:buFont typeface="Heebo"/>
              <a:buChar char="●"/>
            </a:pPr>
            <a:r>
              <a:rPr lang="en" u="sng">
                <a:solidFill>
                  <a:schemeClr val="hlink"/>
                </a:solidFill>
                <a:hlinkClick r:id="rId10"/>
              </a:rPr>
              <a:t>Person using laptop using artificial intelligence generate images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 name="Shape 842"/>
        <p:cNvGrpSpPr/>
        <p:nvPr/>
      </p:nvGrpSpPr>
      <p:grpSpPr>
        <a:xfrm>
          <a:off x="0" y="0"/>
          <a:ext cx="0" cy="0"/>
          <a:chOff x="0" y="0"/>
          <a:chExt cx="0" cy="0"/>
        </a:xfrm>
      </p:grpSpPr>
      <p:sp>
        <p:nvSpPr>
          <p:cNvPr id="843" name="Google Shape;843;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44" name="Google Shape;844;p53"/>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 name="Shape 848"/>
        <p:cNvGrpSpPr/>
        <p:nvPr/>
      </p:nvGrpSpPr>
      <p:grpSpPr>
        <a:xfrm>
          <a:off x="0" y="0"/>
          <a:ext cx="0" cy="0"/>
          <a:chOff x="0" y="0"/>
          <a:chExt cx="0" cy="0"/>
        </a:xfrm>
      </p:grpSpPr>
      <p:sp>
        <p:nvSpPr>
          <p:cNvPr id="849" name="Google Shape;849;p54"/>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850" name="Google Shape;850;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4" name="Shape 854"/>
        <p:cNvGrpSpPr/>
        <p:nvPr/>
      </p:nvGrpSpPr>
      <p:grpSpPr>
        <a:xfrm>
          <a:off x="0" y="0"/>
          <a:ext cx="0" cy="0"/>
          <a:chOff x="0" y="0"/>
          <a:chExt cx="0" cy="0"/>
        </a:xfrm>
      </p:grpSpPr>
      <p:sp>
        <p:nvSpPr>
          <p:cNvPr id="855" name="Google Shape;855;p55"/>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Inter Tight</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b="1" lang="en" sz="1100" u="sng">
                <a:solidFill>
                  <a:schemeClr val="lt1"/>
                </a:solidFill>
                <a:hlinkClick r:id="rId3">
                  <a:extLst>
                    <a:ext uri="{A12FA001-AC4F-418D-AE19-62706E023703}">
                      <ahyp:hlinkClr val="tx"/>
                    </a:ext>
                  </a:extLst>
                </a:hlinkClick>
              </a:rPr>
              <a:t>https://fonts.google.com/specimen/Inter+Tight</a:t>
            </a:r>
            <a:r>
              <a:rPr b="1" lang="en" sz="1100">
                <a:solidFill>
                  <a:schemeClr val="lt1"/>
                </a:solidFill>
              </a:rPr>
              <a:t>)</a:t>
            </a:r>
            <a:endParaRPr b="1" sz="1100">
              <a:solidFill>
                <a:schemeClr val="lt1"/>
              </a:solidFill>
            </a:endParaRPr>
          </a:p>
          <a:p>
            <a:pPr indent="0" lvl="0" marL="0" rtl="0" algn="ctr">
              <a:lnSpc>
                <a:spcPct val="100000"/>
              </a:lnSpc>
              <a:spcBef>
                <a:spcPts val="0"/>
              </a:spcBef>
              <a:spcAft>
                <a:spcPts val="0"/>
              </a:spcAft>
              <a:buNone/>
            </a:pPr>
            <a:r>
              <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Heebo</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b="1" lang="en" sz="1100" u="sng">
                <a:solidFill>
                  <a:schemeClr val="lt1"/>
                </a:solidFill>
                <a:hlinkClick r:id="rId4">
                  <a:extLst>
                    <a:ext uri="{A12FA001-AC4F-418D-AE19-62706E023703}">
                      <ahyp:hlinkClr val="tx"/>
                    </a:ext>
                  </a:extLst>
                </a:hlinkClick>
              </a:rPr>
              <a:t>https://fonts.google.com/specimen/Heebo</a:t>
            </a:r>
            <a:r>
              <a:rPr b="1" lang="en" sz="1100">
                <a:solidFill>
                  <a:schemeClr val="lt1"/>
                </a:solidFill>
              </a:rPr>
              <a:t>)</a:t>
            </a:r>
            <a:endParaRPr b="1"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856" name="Google Shape;856;p55"/>
          <p:cNvSpPr/>
          <p:nvPr/>
        </p:nvSpPr>
        <p:spPr>
          <a:xfrm>
            <a:off x="2052650" y="2947175"/>
            <a:ext cx="791400" cy="754200"/>
          </a:xfrm>
          <a:prstGeom prst="roundRect">
            <a:avLst>
              <a:gd fmla="val 16667" name="adj"/>
            </a:avLst>
          </a:prstGeom>
          <a:solidFill>
            <a:srgbClr val="F5F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3114470" y="2947175"/>
            <a:ext cx="791400" cy="754200"/>
          </a:xfrm>
          <a:prstGeom prst="roundRect">
            <a:avLst>
              <a:gd fmla="val 16667" name="adj"/>
            </a:avLst>
          </a:prstGeom>
          <a:solidFill>
            <a:srgbClr val="0000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176289" y="2947175"/>
            <a:ext cx="791400" cy="754200"/>
          </a:xfrm>
          <a:prstGeom prst="roundRect">
            <a:avLst>
              <a:gd fmla="val 16667" name="adj"/>
            </a:avLst>
          </a:prstGeom>
          <a:solidFill>
            <a:srgbClr val="FFF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#f5f5f5</a:t>
            </a:r>
            <a:endParaRPr sz="1000">
              <a:solidFill>
                <a:schemeClr val="dk1"/>
              </a:solidFill>
            </a:endParaRPr>
          </a:p>
        </p:txBody>
      </p:sp>
      <p:sp>
        <p:nvSpPr>
          <p:cNvPr id="860" name="Google Shape;860;p55"/>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#000034</a:t>
            </a:r>
            <a:endParaRPr sz="1000">
              <a:solidFill>
                <a:srgbClr val="FFFFFF"/>
              </a:solidFill>
            </a:endParaRPr>
          </a:p>
        </p:txBody>
      </p:sp>
      <p:sp>
        <p:nvSpPr>
          <p:cNvPr id="861" name="Google Shape;861;p55"/>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#ffff00</a:t>
            </a:r>
            <a:endParaRPr sz="1000">
              <a:solidFill>
                <a:schemeClr val="dk1"/>
              </a:solidFill>
            </a:endParaRPr>
          </a:p>
        </p:txBody>
      </p:sp>
      <p:sp>
        <p:nvSpPr>
          <p:cNvPr id="862" name="Google Shape;862;p55"/>
          <p:cNvSpPr/>
          <p:nvPr/>
        </p:nvSpPr>
        <p:spPr>
          <a:xfrm>
            <a:off x="5238125" y="2947175"/>
            <a:ext cx="791400" cy="754200"/>
          </a:xfrm>
          <a:prstGeom prst="roundRect">
            <a:avLst>
              <a:gd fmla="val 16667" name="adj"/>
            </a:avLst>
          </a:prstGeom>
          <a:solidFill>
            <a:srgbClr val="0FFC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#0ffcf4</a:t>
            </a:r>
            <a:endParaRPr sz="1000">
              <a:solidFill>
                <a:schemeClr val="dk1"/>
              </a:solidFill>
            </a:endParaRPr>
          </a:p>
        </p:txBody>
      </p:sp>
      <p:sp>
        <p:nvSpPr>
          <p:cNvPr id="864" name="Google Shape;864;p55"/>
          <p:cNvSpPr/>
          <p:nvPr/>
        </p:nvSpPr>
        <p:spPr>
          <a:xfrm>
            <a:off x="2052650" y="3878275"/>
            <a:ext cx="791400" cy="754200"/>
          </a:xfrm>
          <a:prstGeom prst="roundRect">
            <a:avLst>
              <a:gd fmla="val 16667" name="adj"/>
            </a:avLst>
          </a:prstGeom>
          <a:solidFill>
            <a:srgbClr val="81B4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3114470" y="3878275"/>
            <a:ext cx="791400" cy="754200"/>
          </a:xfrm>
          <a:prstGeom prst="roundRect">
            <a:avLst>
              <a:gd fmla="val 16667" name="adj"/>
            </a:avLst>
          </a:prstGeom>
          <a:solidFill>
            <a:srgbClr val="847D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4176289" y="3878275"/>
            <a:ext cx="791400" cy="754200"/>
          </a:xfrm>
          <a:prstGeom prst="roundRect">
            <a:avLst>
              <a:gd fmla="val 16667" name="adj"/>
            </a:avLst>
          </a:prstGeom>
          <a:solidFill>
            <a:srgbClr val="C242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#81b4f3</a:t>
            </a:r>
            <a:endParaRPr sz="1000">
              <a:solidFill>
                <a:schemeClr val="dk1"/>
              </a:solidFill>
            </a:endParaRPr>
          </a:p>
        </p:txBody>
      </p:sp>
      <p:sp>
        <p:nvSpPr>
          <p:cNvPr id="868" name="Google Shape;868;p55"/>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#847dfb</a:t>
            </a:r>
            <a:endParaRPr sz="1000">
              <a:solidFill>
                <a:srgbClr val="FFFFFF"/>
              </a:solidFill>
            </a:endParaRPr>
          </a:p>
        </p:txBody>
      </p:sp>
      <p:sp>
        <p:nvSpPr>
          <p:cNvPr id="869" name="Google Shape;869;p55"/>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#c242f6</a:t>
            </a:r>
            <a:endParaRPr sz="1000">
              <a:solidFill>
                <a:srgbClr val="FFFFFF"/>
              </a:solidFill>
            </a:endParaRPr>
          </a:p>
        </p:txBody>
      </p:sp>
      <p:sp>
        <p:nvSpPr>
          <p:cNvPr id="870" name="Google Shape;870;p55"/>
          <p:cNvSpPr/>
          <p:nvPr/>
        </p:nvSpPr>
        <p:spPr>
          <a:xfrm>
            <a:off x="5238125" y="3878275"/>
            <a:ext cx="791400" cy="754200"/>
          </a:xfrm>
          <a:prstGeom prst="roundRect">
            <a:avLst>
              <a:gd fmla="val 16667" name="adj"/>
            </a:avLst>
          </a:prstGeom>
          <a:solidFill>
            <a:srgbClr val="9C00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#9c00b8</a:t>
            </a:r>
            <a:endParaRPr sz="1000">
              <a:solidFill>
                <a:srgbClr val="FFFFFF"/>
              </a:solidFill>
            </a:endParaRPr>
          </a:p>
        </p:txBody>
      </p:sp>
      <p:sp>
        <p:nvSpPr>
          <p:cNvPr id="872" name="Google Shape;872;p55"/>
          <p:cNvSpPr/>
          <p:nvPr/>
        </p:nvSpPr>
        <p:spPr>
          <a:xfrm>
            <a:off x="6299950" y="2947175"/>
            <a:ext cx="791400" cy="754200"/>
          </a:xfrm>
          <a:prstGeom prst="roundRect">
            <a:avLst>
              <a:gd fmla="val 16667" name="adj"/>
            </a:avLst>
          </a:prstGeom>
          <a:solidFill>
            <a:srgbClr val="BA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#baffff</a:t>
            </a:r>
            <a:endParaRPr sz="1000">
              <a:solidFill>
                <a:schemeClr val="dk1"/>
              </a:solidFill>
            </a:endParaRPr>
          </a:p>
        </p:txBody>
      </p:sp>
      <p:sp>
        <p:nvSpPr>
          <p:cNvPr id="874" name="Google Shape;874;p55"/>
          <p:cNvSpPr/>
          <p:nvPr/>
        </p:nvSpPr>
        <p:spPr>
          <a:xfrm>
            <a:off x="6299950" y="3878275"/>
            <a:ext cx="791400" cy="754200"/>
          </a:xfrm>
          <a:prstGeom prst="roundRect">
            <a:avLst>
              <a:gd fmla="val 16667" name="adj"/>
            </a:avLst>
          </a:prstGeom>
          <a:solidFill>
            <a:srgbClr val="E06D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#e06d19</a:t>
            </a:r>
            <a:endParaRPr sz="1000">
              <a:solidFill>
                <a:srgbClr val="FFFFFF"/>
              </a:solidFill>
            </a:endParaRPr>
          </a:p>
        </p:txBody>
      </p:sp>
      <p:sp>
        <p:nvSpPr>
          <p:cNvPr id="876" name="Google Shape;876;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 name="Shape 880"/>
        <p:cNvGrpSpPr/>
        <p:nvPr/>
      </p:nvGrpSpPr>
      <p:grpSpPr>
        <a:xfrm>
          <a:off x="0" y="0"/>
          <a:ext cx="0" cy="0"/>
          <a:chOff x="0" y="0"/>
          <a:chExt cx="0" cy="0"/>
        </a:xfrm>
      </p:grpSpPr>
      <p:sp>
        <p:nvSpPr>
          <p:cNvPr id="881" name="Google Shape;881;p56"/>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82" name="Google Shape;882;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83" name="Google Shape;883;p56"/>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884" name="Google Shape;884;p56">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885" name="Google Shape;885;p56">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886" name="Google Shape;886;p56">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887" name="Google Shape;887;p56">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888" name="Google Shape;888;p56"/>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889" name="Google Shape;889;p56"/>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890" name="Google Shape;890;p56"/>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891" name="Google Shape;891;p56"/>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892" name="Google Shape;892;p56">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6" name="Shape 896"/>
        <p:cNvGrpSpPr/>
        <p:nvPr/>
      </p:nvGrpSpPr>
      <p:grpSpPr>
        <a:xfrm>
          <a:off x="0" y="0"/>
          <a:ext cx="0" cy="0"/>
          <a:chOff x="0" y="0"/>
          <a:chExt cx="0" cy="0"/>
        </a:xfrm>
      </p:grpSpPr>
      <p:grpSp>
        <p:nvGrpSpPr>
          <p:cNvPr id="897" name="Google Shape;897;p57"/>
          <p:cNvGrpSpPr/>
          <p:nvPr/>
        </p:nvGrpSpPr>
        <p:grpSpPr>
          <a:xfrm>
            <a:off x="5048544" y="3019584"/>
            <a:ext cx="442841" cy="514271"/>
            <a:chOff x="4727025" y="1332775"/>
            <a:chExt cx="59900" cy="69625"/>
          </a:xfrm>
        </p:grpSpPr>
        <p:sp>
          <p:nvSpPr>
            <p:cNvPr id="898" name="Google Shape;898;p5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7"/>
          <p:cNvGrpSpPr/>
          <p:nvPr/>
        </p:nvGrpSpPr>
        <p:grpSpPr>
          <a:xfrm>
            <a:off x="5723860" y="2267072"/>
            <a:ext cx="500909" cy="500899"/>
            <a:chOff x="4820425" y="1329900"/>
            <a:chExt cx="70175" cy="70350"/>
          </a:xfrm>
        </p:grpSpPr>
        <p:sp>
          <p:nvSpPr>
            <p:cNvPr id="901" name="Google Shape;901;p5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7"/>
          <p:cNvGrpSpPr/>
          <p:nvPr/>
        </p:nvGrpSpPr>
        <p:grpSpPr>
          <a:xfrm>
            <a:off x="6376484" y="2278862"/>
            <a:ext cx="538135" cy="493119"/>
            <a:chOff x="4903200" y="1331525"/>
            <a:chExt cx="73575" cy="67425"/>
          </a:xfrm>
        </p:grpSpPr>
        <p:sp>
          <p:nvSpPr>
            <p:cNvPr id="906" name="Google Shape;906;p5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07" name="Google Shape;907;p5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7"/>
          <p:cNvGrpSpPr/>
          <p:nvPr/>
        </p:nvGrpSpPr>
        <p:grpSpPr>
          <a:xfrm>
            <a:off x="5636435" y="3020840"/>
            <a:ext cx="544563" cy="511895"/>
            <a:chOff x="4815575" y="1416800"/>
            <a:chExt cx="73750" cy="71400"/>
          </a:xfrm>
        </p:grpSpPr>
        <p:sp>
          <p:nvSpPr>
            <p:cNvPr id="909" name="Google Shape;909;p5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7"/>
          <p:cNvGrpSpPr/>
          <p:nvPr/>
        </p:nvGrpSpPr>
        <p:grpSpPr>
          <a:xfrm>
            <a:off x="6333060" y="3020546"/>
            <a:ext cx="602914" cy="512477"/>
            <a:chOff x="4902475" y="1418875"/>
            <a:chExt cx="74500" cy="63775"/>
          </a:xfrm>
        </p:grpSpPr>
        <p:sp>
          <p:nvSpPr>
            <p:cNvPr id="913" name="Google Shape;913;p5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7"/>
          <p:cNvGrpSpPr/>
          <p:nvPr/>
        </p:nvGrpSpPr>
        <p:grpSpPr>
          <a:xfrm>
            <a:off x="5748932" y="3759785"/>
            <a:ext cx="515391" cy="525699"/>
            <a:chOff x="4818100" y="1507675"/>
            <a:chExt cx="71225" cy="71625"/>
          </a:xfrm>
        </p:grpSpPr>
        <p:sp>
          <p:nvSpPr>
            <p:cNvPr id="916" name="Google Shape;916;p5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7"/>
          <p:cNvGrpSpPr/>
          <p:nvPr/>
        </p:nvGrpSpPr>
        <p:grpSpPr>
          <a:xfrm>
            <a:off x="5087034" y="3781317"/>
            <a:ext cx="522956" cy="489869"/>
            <a:chOff x="4721450" y="1509475"/>
            <a:chExt cx="79350" cy="74325"/>
          </a:xfrm>
        </p:grpSpPr>
        <p:sp>
          <p:nvSpPr>
            <p:cNvPr id="921" name="Google Shape;921;p5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57"/>
          <p:cNvGrpSpPr/>
          <p:nvPr/>
        </p:nvGrpSpPr>
        <p:grpSpPr>
          <a:xfrm>
            <a:off x="6410277" y="3761069"/>
            <a:ext cx="525704" cy="535436"/>
            <a:chOff x="4906800" y="1507500"/>
            <a:chExt cx="70350" cy="71075"/>
          </a:xfrm>
        </p:grpSpPr>
        <p:sp>
          <p:nvSpPr>
            <p:cNvPr id="926" name="Google Shape;926;p5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7"/>
          <p:cNvGrpSpPr/>
          <p:nvPr/>
        </p:nvGrpSpPr>
        <p:grpSpPr>
          <a:xfrm>
            <a:off x="4443099" y="2267050"/>
            <a:ext cx="508054" cy="508095"/>
            <a:chOff x="3736598" y="2170606"/>
            <a:chExt cx="404889" cy="404889"/>
          </a:xfrm>
        </p:grpSpPr>
        <p:sp>
          <p:nvSpPr>
            <p:cNvPr id="932" name="Google Shape;932;p5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7"/>
          <p:cNvGrpSpPr/>
          <p:nvPr/>
        </p:nvGrpSpPr>
        <p:grpSpPr>
          <a:xfrm>
            <a:off x="3731139" y="2267145"/>
            <a:ext cx="575790" cy="507904"/>
            <a:chOff x="3161917" y="2170682"/>
            <a:chExt cx="458870" cy="404737"/>
          </a:xfrm>
        </p:grpSpPr>
        <p:sp>
          <p:nvSpPr>
            <p:cNvPr id="937" name="Google Shape;937;p5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38" name="Google Shape;938;p5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7"/>
          <p:cNvGrpSpPr/>
          <p:nvPr/>
        </p:nvGrpSpPr>
        <p:grpSpPr>
          <a:xfrm>
            <a:off x="3758669" y="3027517"/>
            <a:ext cx="520730" cy="498567"/>
            <a:chOff x="3179914" y="2889488"/>
            <a:chExt cx="422876" cy="404911"/>
          </a:xfrm>
        </p:grpSpPr>
        <p:sp>
          <p:nvSpPr>
            <p:cNvPr id="941" name="Google Shape;941;p5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7"/>
          <p:cNvGrpSpPr/>
          <p:nvPr/>
        </p:nvGrpSpPr>
        <p:grpSpPr>
          <a:xfrm>
            <a:off x="4387349" y="3027477"/>
            <a:ext cx="516145" cy="498648"/>
            <a:chOff x="3729467" y="2889422"/>
            <a:chExt cx="419153" cy="404977"/>
          </a:xfrm>
        </p:grpSpPr>
        <p:sp>
          <p:nvSpPr>
            <p:cNvPr id="948" name="Google Shape;948;p5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57"/>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7"/>
          <p:cNvGrpSpPr/>
          <p:nvPr/>
        </p:nvGrpSpPr>
        <p:grpSpPr>
          <a:xfrm>
            <a:off x="7107677" y="2474362"/>
            <a:ext cx="166473" cy="141497"/>
            <a:chOff x="4660325" y="1866850"/>
            <a:chExt cx="68350" cy="58100"/>
          </a:xfrm>
        </p:grpSpPr>
        <p:sp>
          <p:nvSpPr>
            <p:cNvPr id="960" name="Google Shape;960;p5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57"/>
          <p:cNvGrpSpPr/>
          <p:nvPr/>
        </p:nvGrpSpPr>
        <p:grpSpPr>
          <a:xfrm>
            <a:off x="7417022" y="2500086"/>
            <a:ext cx="162515" cy="90049"/>
            <a:chOff x="4791775" y="1877500"/>
            <a:chExt cx="66725" cy="36975"/>
          </a:xfrm>
        </p:grpSpPr>
        <p:sp>
          <p:nvSpPr>
            <p:cNvPr id="963" name="Google Shape;963;p5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57"/>
          <p:cNvGrpSpPr/>
          <p:nvPr/>
        </p:nvGrpSpPr>
        <p:grpSpPr>
          <a:xfrm>
            <a:off x="7738734" y="2500086"/>
            <a:ext cx="144979" cy="90049"/>
            <a:chOff x="4923925" y="1877500"/>
            <a:chExt cx="59525" cy="36975"/>
          </a:xfrm>
        </p:grpSpPr>
        <p:sp>
          <p:nvSpPr>
            <p:cNvPr id="966" name="Google Shape;966;p5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7"/>
          <p:cNvGrpSpPr/>
          <p:nvPr/>
        </p:nvGrpSpPr>
        <p:grpSpPr>
          <a:xfrm>
            <a:off x="8033226" y="2482277"/>
            <a:ext cx="141447" cy="125667"/>
            <a:chOff x="5058450" y="1870100"/>
            <a:chExt cx="58075" cy="51600"/>
          </a:xfrm>
        </p:grpSpPr>
        <p:sp>
          <p:nvSpPr>
            <p:cNvPr id="969" name="Google Shape;969;p5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7"/>
          <p:cNvGrpSpPr/>
          <p:nvPr/>
        </p:nvGrpSpPr>
        <p:grpSpPr>
          <a:xfrm>
            <a:off x="7447741" y="2904685"/>
            <a:ext cx="101077" cy="107645"/>
            <a:chOff x="4811425" y="2065025"/>
            <a:chExt cx="41500" cy="44200"/>
          </a:xfrm>
        </p:grpSpPr>
        <p:sp>
          <p:nvSpPr>
            <p:cNvPr id="972" name="Google Shape;972;p5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7"/>
          <p:cNvGrpSpPr/>
          <p:nvPr/>
        </p:nvGrpSpPr>
        <p:grpSpPr>
          <a:xfrm>
            <a:off x="7740178" y="2904898"/>
            <a:ext cx="120867" cy="107218"/>
            <a:chOff x="4929875" y="2065025"/>
            <a:chExt cx="49625" cy="44025"/>
          </a:xfrm>
        </p:grpSpPr>
        <p:sp>
          <p:nvSpPr>
            <p:cNvPr id="975" name="Google Shape;975;p5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7"/>
          <p:cNvGrpSpPr/>
          <p:nvPr/>
        </p:nvGrpSpPr>
        <p:grpSpPr>
          <a:xfrm>
            <a:off x="8068847" y="2907912"/>
            <a:ext cx="70206" cy="101191"/>
            <a:chOff x="5083925" y="2066350"/>
            <a:chExt cx="28825" cy="41550"/>
          </a:xfrm>
        </p:grpSpPr>
        <p:sp>
          <p:nvSpPr>
            <p:cNvPr id="978" name="Google Shape;978;p5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57"/>
          <p:cNvGrpSpPr/>
          <p:nvPr/>
        </p:nvGrpSpPr>
        <p:grpSpPr>
          <a:xfrm>
            <a:off x="7100401" y="2923559"/>
            <a:ext cx="181026" cy="69896"/>
            <a:chOff x="4659775" y="2072775"/>
            <a:chExt cx="74325" cy="28700"/>
          </a:xfrm>
        </p:grpSpPr>
        <p:sp>
          <p:nvSpPr>
            <p:cNvPr id="981" name="Google Shape;981;p5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57"/>
          <p:cNvGrpSpPr/>
          <p:nvPr/>
        </p:nvGrpSpPr>
        <p:grpSpPr>
          <a:xfrm>
            <a:off x="8020257" y="2714124"/>
            <a:ext cx="167387" cy="89197"/>
            <a:chOff x="4662475" y="1976500"/>
            <a:chExt cx="68725" cy="36625"/>
          </a:xfrm>
        </p:grpSpPr>
        <p:sp>
          <p:nvSpPr>
            <p:cNvPr id="985" name="Google Shape;985;p5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7"/>
          <p:cNvGrpSpPr/>
          <p:nvPr/>
        </p:nvGrpSpPr>
        <p:grpSpPr>
          <a:xfrm>
            <a:off x="7717162" y="2717564"/>
            <a:ext cx="166899" cy="82317"/>
            <a:chOff x="4920150" y="1977875"/>
            <a:chExt cx="68525" cy="33800"/>
          </a:xfrm>
        </p:grpSpPr>
        <p:sp>
          <p:nvSpPr>
            <p:cNvPr id="989" name="Google Shape;989;p5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7"/>
          <p:cNvGrpSpPr/>
          <p:nvPr/>
        </p:nvGrpSpPr>
        <p:grpSpPr>
          <a:xfrm>
            <a:off x="7128319" y="3121482"/>
            <a:ext cx="125190" cy="127858"/>
            <a:chOff x="4676550" y="2160575"/>
            <a:chExt cx="51400" cy="52500"/>
          </a:xfrm>
        </p:grpSpPr>
        <p:sp>
          <p:nvSpPr>
            <p:cNvPr id="993" name="Google Shape;993;p5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7"/>
          <p:cNvGrpSpPr/>
          <p:nvPr/>
        </p:nvGrpSpPr>
        <p:grpSpPr>
          <a:xfrm>
            <a:off x="7425577" y="3128514"/>
            <a:ext cx="145405" cy="113794"/>
            <a:chOff x="4768325" y="2163475"/>
            <a:chExt cx="59700" cy="46725"/>
          </a:xfrm>
        </p:grpSpPr>
        <p:sp>
          <p:nvSpPr>
            <p:cNvPr id="997" name="Google Shape;997;p5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57"/>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57"/>
          <p:cNvGrpSpPr/>
          <p:nvPr/>
        </p:nvGrpSpPr>
        <p:grpSpPr>
          <a:xfrm>
            <a:off x="7441895" y="3383608"/>
            <a:ext cx="112768" cy="106853"/>
            <a:chOff x="4768575" y="2253950"/>
            <a:chExt cx="46300" cy="43875"/>
          </a:xfrm>
        </p:grpSpPr>
        <p:sp>
          <p:nvSpPr>
            <p:cNvPr id="1006" name="Google Shape;1006;p5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57"/>
          <p:cNvGrpSpPr/>
          <p:nvPr/>
        </p:nvGrpSpPr>
        <p:grpSpPr>
          <a:xfrm>
            <a:off x="7741518" y="3872634"/>
            <a:ext cx="118187" cy="146246"/>
            <a:chOff x="4960900" y="2433225"/>
            <a:chExt cx="48525" cy="60050"/>
          </a:xfrm>
        </p:grpSpPr>
        <p:sp>
          <p:nvSpPr>
            <p:cNvPr id="1009" name="Google Shape;1009;p5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57"/>
          <p:cNvGrpSpPr/>
          <p:nvPr/>
        </p:nvGrpSpPr>
        <p:grpSpPr>
          <a:xfrm>
            <a:off x="7430083" y="4136695"/>
            <a:ext cx="136394" cy="143810"/>
            <a:chOff x="4854075" y="2527625"/>
            <a:chExt cx="56000" cy="59050"/>
          </a:xfrm>
        </p:grpSpPr>
        <p:sp>
          <p:nvSpPr>
            <p:cNvPr id="1012" name="Google Shape;1012;p5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57"/>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57"/>
          <p:cNvGrpSpPr/>
          <p:nvPr/>
        </p:nvGrpSpPr>
        <p:grpSpPr>
          <a:xfrm>
            <a:off x="8054294" y="3600439"/>
            <a:ext cx="99312" cy="160797"/>
            <a:chOff x="5059700" y="2334775"/>
            <a:chExt cx="40775" cy="66025"/>
          </a:xfrm>
        </p:grpSpPr>
        <p:sp>
          <p:nvSpPr>
            <p:cNvPr id="1018" name="Google Shape;1018;p5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57"/>
          <p:cNvGrpSpPr/>
          <p:nvPr/>
        </p:nvGrpSpPr>
        <p:grpSpPr>
          <a:xfrm>
            <a:off x="8011458" y="3865571"/>
            <a:ext cx="184984" cy="160371"/>
            <a:chOff x="5037700" y="2430325"/>
            <a:chExt cx="75950" cy="65850"/>
          </a:xfrm>
        </p:grpSpPr>
        <p:sp>
          <p:nvSpPr>
            <p:cNvPr id="1028" name="Google Shape;1028;p5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7"/>
          <p:cNvGrpSpPr/>
          <p:nvPr/>
        </p:nvGrpSpPr>
        <p:grpSpPr>
          <a:xfrm>
            <a:off x="7430964" y="3632023"/>
            <a:ext cx="173014" cy="97629"/>
            <a:chOff x="4756975" y="2341800"/>
            <a:chExt cx="91975" cy="51925"/>
          </a:xfrm>
        </p:grpSpPr>
        <p:sp>
          <p:nvSpPr>
            <p:cNvPr id="1031" name="Google Shape;1031;p5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7"/>
          <p:cNvGrpSpPr/>
          <p:nvPr/>
        </p:nvGrpSpPr>
        <p:grpSpPr>
          <a:xfrm>
            <a:off x="7697901" y="4120720"/>
            <a:ext cx="212497" cy="175761"/>
            <a:chOff x="4943575" y="2516350"/>
            <a:chExt cx="98675" cy="81700"/>
          </a:xfrm>
        </p:grpSpPr>
        <p:sp>
          <p:nvSpPr>
            <p:cNvPr id="1052" name="Google Shape;1052;p5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57"/>
          <p:cNvGrpSpPr/>
          <p:nvPr/>
        </p:nvGrpSpPr>
        <p:grpSpPr>
          <a:xfrm>
            <a:off x="1955962" y="3346963"/>
            <a:ext cx="965351" cy="134611"/>
            <a:chOff x="4411970" y="2962952"/>
            <a:chExt cx="706544" cy="104212"/>
          </a:xfrm>
        </p:grpSpPr>
        <p:sp>
          <p:nvSpPr>
            <p:cNvPr id="1131" name="Google Shape;1131;p5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7"/>
          <p:cNvGrpSpPr/>
          <p:nvPr/>
        </p:nvGrpSpPr>
        <p:grpSpPr>
          <a:xfrm>
            <a:off x="1955962" y="2935877"/>
            <a:ext cx="960158" cy="289172"/>
            <a:chOff x="4411970" y="2726085"/>
            <a:chExt cx="643107" cy="193659"/>
          </a:xfrm>
        </p:grpSpPr>
        <p:sp>
          <p:nvSpPr>
            <p:cNvPr id="1136" name="Google Shape;1136;p5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57"/>
          <p:cNvGrpSpPr/>
          <p:nvPr/>
        </p:nvGrpSpPr>
        <p:grpSpPr>
          <a:xfrm>
            <a:off x="958854" y="3201987"/>
            <a:ext cx="833173" cy="259209"/>
            <a:chOff x="4411970" y="4340222"/>
            <a:chExt cx="779467" cy="242683"/>
          </a:xfrm>
        </p:grpSpPr>
        <p:sp>
          <p:nvSpPr>
            <p:cNvPr id="1140" name="Google Shape;1140;p5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57"/>
          <p:cNvGrpSpPr/>
          <p:nvPr/>
        </p:nvGrpSpPr>
        <p:grpSpPr>
          <a:xfrm>
            <a:off x="1955962" y="2597733"/>
            <a:ext cx="965160" cy="216230"/>
            <a:chOff x="4411970" y="2468674"/>
            <a:chExt cx="747317" cy="167425"/>
          </a:xfrm>
        </p:grpSpPr>
        <p:sp>
          <p:nvSpPr>
            <p:cNvPr id="1144" name="Google Shape;1144;p5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57"/>
          <p:cNvGrpSpPr/>
          <p:nvPr/>
        </p:nvGrpSpPr>
        <p:grpSpPr>
          <a:xfrm>
            <a:off x="954709" y="2502450"/>
            <a:ext cx="810451" cy="319148"/>
            <a:chOff x="4411970" y="3686602"/>
            <a:chExt cx="797845" cy="314215"/>
          </a:xfrm>
        </p:grpSpPr>
        <p:sp>
          <p:nvSpPr>
            <p:cNvPr id="1147" name="Google Shape;1147;p5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7"/>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57"/>
          <p:cNvGrpSpPr/>
          <p:nvPr/>
        </p:nvGrpSpPr>
        <p:grpSpPr>
          <a:xfrm>
            <a:off x="954806" y="2256974"/>
            <a:ext cx="1970333" cy="208784"/>
            <a:chOff x="6336019" y="3733725"/>
            <a:chExt cx="2566206" cy="351310"/>
          </a:xfrm>
        </p:grpSpPr>
        <p:sp>
          <p:nvSpPr>
            <p:cNvPr id="1154" name="Google Shape;1154;p5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57"/>
          <p:cNvGrpSpPr/>
          <p:nvPr/>
        </p:nvGrpSpPr>
        <p:grpSpPr>
          <a:xfrm>
            <a:off x="1955962" y="3864529"/>
            <a:ext cx="946551" cy="153200"/>
            <a:chOff x="4404545" y="3301592"/>
            <a:chExt cx="782403" cy="129272"/>
          </a:xfrm>
        </p:grpSpPr>
        <p:sp>
          <p:nvSpPr>
            <p:cNvPr id="1159" name="Google Shape;1159;p5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7"/>
          <p:cNvGrpSpPr/>
          <p:nvPr/>
        </p:nvGrpSpPr>
        <p:grpSpPr>
          <a:xfrm>
            <a:off x="1955962" y="3603488"/>
            <a:ext cx="962257" cy="139127"/>
            <a:chOff x="4411970" y="3131459"/>
            <a:chExt cx="710520" cy="117397"/>
          </a:xfrm>
        </p:grpSpPr>
        <p:sp>
          <p:nvSpPr>
            <p:cNvPr id="1162" name="Google Shape;1162;p5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64" name="Google Shape;1164;p57"/>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57"/>
          <p:cNvGrpSpPr/>
          <p:nvPr/>
        </p:nvGrpSpPr>
        <p:grpSpPr>
          <a:xfrm>
            <a:off x="956107" y="3538282"/>
            <a:ext cx="823838" cy="458988"/>
            <a:chOff x="4411970" y="1801825"/>
            <a:chExt cx="734586" cy="409262"/>
          </a:xfrm>
        </p:grpSpPr>
        <p:sp>
          <p:nvSpPr>
            <p:cNvPr id="1166" name="Google Shape;1166;p5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7"/>
          <p:cNvGrpSpPr/>
          <p:nvPr/>
        </p:nvGrpSpPr>
        <p:grpSpPr>
          <a:xfrm>
            <a:off x="956107" y="4086708"/>
            <a:ext cx="856348" cy="212039"/>
            <a:chOff x="4411970" y="2233974"/>
            <a:chExt cx="763574" cy="189068"/>
          </a:xfrm>
        </p:grpSpPr>
        <p:sp>
          <p:nvSpPr>
            <p:cNvPr id="1169" name="Google Shape;1169;p5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7"/>
          <p:cNvGrpSpPr/>
          <p:nvPr/>
        </p:nvGrpSpPr>
        <p:grpSpPr>
          <a:xfrm>
            <a:off x="3066303" y="2262044"/>
            <a:ext cx="511602" cy="511602"/>
            <a:chOff x="5681300" y="2527788"/>
            <a:chExt cx="805800" cy="805800"/>
          </a:xfrm>
        </p:grpSpPr>
        <p:sp>
          <p:nvSpPr>
            <p:cNvPr id="1172" name="Google Shape;1172;p5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57"/>
          <p:cNvGrpSpPr/>
          <p:nvPr/>
        </p:nvGrpSpPr>
        <p:grpSpPr>
          <a:xfrm>
            <a:off x="3063497" y="3028627"/>
            <a:ext cx="513021" cy="512935"/>
            <a:chOff x="4049800" y="640400"/>
            <a:chExt cx="858900" cy="858900"/>
          </a:xfrm>
        </p:grpSpPr>
        <p:sp>
          <p:nvSpPr>
            <p:cNvPr id="1175" name="Google Shape;1175;p5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57"/>
          <p:cNvGrpSpPr/>
          <p:nvPr/>
        </p:nvGrpSpPr>
        <p:grpSpPr>
          <a:xfrm>
            <a:off x="2980696" y="3680519"/>
            <a:ext cx="686489" cy="686585"/>
            <a:chOff x="5080188" y="927900"/>
            <a:chExt cx="961200" cy="961200"/>
          </a:xfrm>
        </p:grpSpPr>
        <p:sp>
          <p:nvSpPr>
            <p:cNvPr id="1178" name="Google Shape;1178;p5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57"/>
          <p:cNvGrpSpPr/>
          <p:nvPr/>
        </p:nvGrpSpPr>
        <p:grpSpPr>
          <a:xfrm>
            <a:off x="3763848" y="3773248"/>
            <a:ext cx="510373" cy="510937"/>
            <a:chOff x="7508249" y="1522825"/>
            <a:chExt cx="1326332" cy="1322987"/>
          </a:xfrm>
        </p:grpSpPr>
        <p:sp>
          <p:nvSpPr>
            <p:cNvPr id="1187" name="Google Shape;1187;p5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57"/>
          <p:cNvGrpSpPr/>
          <p:nvPr/>
        </p:nvGrpSpPr>
        <p:grpSpPr>
          <a:xfrm>
            <a:off x="4455441" y="3774653"/>
            <a:ext cx="492652" cy="503348"/>
            <a:chOff x="6039282" y="1042577"/>
            <a:chExt cx="734315" cy="731929"/>
          </a:xfrm>
        </p:grpSpPr>
        <p:sp>
          <p:nvSpPr>
            <p:cNvPr id="1198" name="Google Shape;1198;p5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7"/>
          <p:cNvGrpSpPr/>
          <p:nvPr/>
        </p:nvGrpSpPr>
        <p:grpSpPr>
          <a:xfrm>
            <a:off x="5095855" y="2270694"/>
            <a:ext cx="483304" cy="504902"/>
            <a:chOff x="1825800" y="1651625"/>
            <a:chExt cx="568125" cy="591775"/>
          </a:xfrm>
        </p:grpSpPr>
        <p:sp>
          <p:nvSpPr>
            <p:cNvPr id="1220" name="Google Shape;1220;p5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57"/>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231" name="Google Shape;1231;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grpSp>
        <p:nvGrpSpPr>
          <p:cNvPr id="1236" name="Google Shape;1236;p58"/>
          <p:cNvGrpSpPr/>
          <p:nvPr/>
        </p:nvGrpSpPr>
        <p:grpSpPr>
          <a:xfrm>
            <a:off x="722059" y="955168"/>
            <a:ext cx="2492868" cy="1379876"/>
            <a:chOff x="2654821" y="2311071"/>
            <a:chExt cx="2279715" cy="1262120"/>
          </a:xfrm>
        </p:grpSpPr>
        <p:grpSp>
          <p:nvGrpSpPr>
            <p:cNvPr id="1237" name="Google Shape;1237;p58"/>
            <p:cNvGrpSpPr/>
            <p:nvPr/>
          </p:nvGrpSpPr>
          <p:grpSpPr>
            <a:xfrm>
              <a:off x="4034269" y="2840745"/>
              <a:ext cx="40212" cy="36437"/>
              <a:chOff x="4293400" y="2574725"/>
              <a:chExt cx="84425" cy="80100"/>
            </a:xfrm>
          </p:grpSpPr>
          <p:sp>
            <p:nvSpPr>
              <p:cNvPr id="1238" name="Google Shape;1238;p5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39" name="Google Shape;1239;p5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58"/>
            <p:cNvGrpSpPr/>
            <p:nvPr/>
          </p:nvGrpSpPr>
          <p:grpSpPr>
            <a:xfrm>
              <a:off x="3894606" y="2334874"/>
              <a:ext cx="913198" cy="518984"/>
              <a:chOff x="4000175" y="1462675"/>
              <a:chExt cx="1917275" cy="1140875"/>
            </a:xfrm>
          </p:grpSpPr>
          <p:sp>
            <p:nvSpPr>
              <p:cNvPr id="1241" name="Google Shape;1241;p5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42" name="Google Shape;1242;p58"/>
              <p:cNvGrpSpPr/>
              <p:nvPr/>
            </p:nvGrpSpPr>
            <p:grpSpPr>
              <a:xfrm>
                <a:off x="4000175" y="1462675"/>
                <a:ext cx="1917275" cy="1140875"/>
                <a:chOff x="4000175" y="1462675"/>
                <a:chExt cx="1917275" cy="1140875"/>
              </a:xfrm>
            </p:grpSpPr>
            <p:sp>
              <p:nvSpPr>
                <p:cNvPr id="1243" name="Google Shape;1243;p5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4" name="Google Shape;1244;p5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8" name="Google Shape;1248;p5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9" name="Google Shape;1249;p58"/>
            <p:cNvGrpSpPr/>
            <p:nvPr/>
          </p:nvGrpSpPr>
          <p:grpSpPr>
            <a:xfrm>
              <a:off x="3875768" y="2846704"/>
              <a:ext cx="44796" cy="47366"/>
              <a:chOff x="3960625" y="2587825"/>
              <a:chExt cx="94050" cy="104125"/>
            </a:xfrm>
          </p:grpSpPr>
          <p:sp>
            <p:nvSpPr>
              <p:cNvPr id="1250" name="Google Shape;1250;p5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51" name="Google Shape;1251;p5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8"/>
            <p:cNvGrpSpPr/>
            <p:nvPr/>
          </p:nvGrpSpPr>
          <p:grpSpPr>
            <a:xfrm>
              <a:off x="3782759" y="2807162"/>
              <a:ext cx="82686" cy="85487"/>
              <a:chOff x="3765350" y="2500900"/>
              <a:chExt cx="173600" cy="187925"/>
            </a:xfrm>
          </p:grpSpPr>
          <p:sp>
            <p:nvSpPr>
              <p:cNvPr id="1253" name="Google Shape;1253;p5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4" name="Google Shape;1254;p5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58"/>
            <p:cNvGrpSpPr/>
            <p:nvPr/>
          </p:nvGrpSpPr>
          <p:grpSpPr>
            <a:xfrm>
              <a:off x="3775674" y="2798496"/>
              <a:ext cx="40545" cy="23564"/>
              <a:chOff x="3750475" y="2481850"/>
              <a:chExt cx="85125" cy="51800"/>
            </a:xfrm>
          </p:grpSpPr>
          <p:sp>
            <p:nvSpPr>
              <p:cNvPr id="1260" name="Google Shape;1260;p5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62" name="Google Shape;1262;p58"/>
            <p:cNvGrpSpPr/>
            <p:nvPr/>
          </p:nvGrpSpPr>
          <p:grpSpPr>
            <a:xfrm>
              <a:off x="3716946" y="2776024"/>
              <a:ext cx="81971" cy="76912"/>
              <a:chOff x="3627175" y="2432450"/>
              <a:chExt cx="172100" cy="169075"/>
            </a:xfrm>
          </p:grpSpPr>
          <p:sp>
            <p:nvSpPr>
              <p:cNvPr id="1263" name="Google Shape;1263;p5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65" name="Google Shape;1265;p5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66" name="Google Shape;1266;p58"/>
            <p:cNvGrpSpPr/>
            <p:nvPr/>
          </p:nvGrpSpPr>
          <p:grpSpPr>
            <a:xfrm>
              <a:off x="3685682" y="2845624"/>
              <a:ext cx="29311" cy="45055"/>
              <a:chOff x="3561536" y="2585450"/>
              <a:chExt cx="61539" cy="99045"/>
            </a:xfrm>
          </p:grpSpPr>
          <p:sp>
            <p:nvSpPr>
              <p:cNvPr id="1267" name="Google Shape;1267;p5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69" name="Google Shape;1269;p58"/>
            <p:cNvGrpSpPr/>
            <p:nvPr/>
          </p:nvGrpSpPr>
          <p:grpSpPr>
            <a:xfrm>
              <a:off x="3849905" y="2572252"/>
              <a:ext cx="74339" cy="119559"/>
              <a:chOff x="3906325" y="1984500"/>
              <a:chExt cx="156075" cy="262825"/>
            </a:xfrm>
          </p:grpSpPr>
          <p:sp>
            <p:nvSpPr>
              <p:cNvPr id="1270" name="Google Shape;1270;p5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71" name="Google Shape;1271;p5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8"/>
            <p:cNvGrpSpPr/>
            <p:nvPr/>
          </p:nvGrpSpPr>
          <p:grpSpPr>
            <a:xfrm>
              <a:off x="2654821" y="2414345"/>
              <a:ext cx="667570" cy="558731"/>
              <a:chOff x="1397225" y="1637375"/>
              <a:chExt cx="1401575" cy="1228250"/>
            </a:xfrm>
          </p:grpSpPr>
          <p:sp>
            <p:nvSpPr>
              <p:cNvPr id="1273" name="Google Shape;1273;p5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4" name="Google Shape;1274;p58"/>
              <p:cNvGrpSpPr/>
              <p:nvPr/>
            </p:nvGrpSpPr>
            <p:grpSpPr>
              <a:xfrm>
                <a:off x="1397225" y="1637375"/>
                <a:ext cx="1398775" cy="1228250"/>
                <a:chOff x="1397225" y="1637375"/>
                <a:chExt cx="1398775" cy="1228250"/>
              </a:xfrm>
            </p:grpSpPr>
            <p:sp>
              <p:nvSpPr>
                <p:cNvPr id="1275" name="Google Shape;1275;p5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7" name="Google Shape;1277;p58"/>
            <p:cNvGrpSpPr/>
            <p:nvPr/>
          </p:nvGrpSpPr>
          <p:grpSpPr>
            <a:xfrm>
              <a:off x="3230417" y="3103734"/>
              <a:ext cx="282982" cy="280332"/>
              <a:chOff x="2605700" y="3152850"/>
              <a:chExt cx="594125" cy="616250"/>
            </a:xfrm>
          </p:grpSpPr>
          <p:sp>
            <p:nvSpPr>
              <p:cNvPr id="1278" name="Google Shape;1278;p5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79" name="Google Shape;1279;p5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80" name="Google Shape;1280;p58"/>
            <p:cNvGrpSpPr/>
            <p:nvPr/>
          </p:nvGrpSpPr>
          <p:grpSpPr>
            <a:xfrm>
              <a:off x="3265985" y="3226989"/>
              <a:ext cx="87151" cy="346202"/>
              <a:chOff x="2680375" y="3423800"/>
              <a:chExt cx="182975" cy="761050"/>
            </a:xfrm>
          </p:grpSpPr>
          <p:sp>
            <p:nvSpPr>
              <p:cNvPr id="1281" name="Google Shape;1281;p5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82" name="Google Shape;1282;p5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8"/>
            <p:cNvGrpSpPr/>
            <p:nvPr/>
          </p:nvGrpSpPr>
          <p:grpSpPr>
            <a:xfrm>
              <a:off x="3855466" y="3289811"/>
              <a:ext cx="112514" cy="94210"/>
              <a:chOff x="3918000" y="3561900"/>
              <a:chExt cx="236225" cy="207100"/>
            </a:xfrm>
          </p:grpSpPr>
          <p:sp>
            <p:nvSpPr>
              <p:cNvPr id="1284" name="Google Shape;1284;p5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85" name="Google Shape;1285;p5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5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89" name="Google Shape;1289;p58"/>
            <p:cNvGrpSpPr/>
            <p:nvPr/>
          </p:nvGrpSpPr>
          <p:grpSpPr>
            <a:xfrm>
              <a:off x="2905224" y="2311071"/>
              <a:ext cx="596721" cy="528992"/>
              <a:chOff x="1922950" y="1410350"/>
              <a:chExt cx="1252825" cy="1162875"/>
            </a:xfrm>
          </p:grpSpPr>
          <p:sp>
            <p:nvSpPr>
              <p:cNvPr id="1290" name="Google Shape;1290;p5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06" name="Google Shape;1306;p5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6" name="Google Shape;1326;p5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7" name="Google Shape;1327;p5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58"/>
            <p:cNvGrpSpPr/>
            <p:nvPr/>
          </p:nvGrpSpPr>
          <p:grpSpPr>
            <a:xfrm>
              <a:off x="3280929" y="3294542"/>
              <a:ext cx="109894" cy="272224"/>
              <a:chOff x="2711750" y="3572300"/>
              <a:chExt cx="230725" cy="598425"/>
            </a:xfrm>
          </p:grpSpPr>
          <p:sp>
            <p:nvSpPr>
              <p:cNvPr id="1329" name="Google Shape;1329;p5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5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58"/>
            <p:cNvGrpSpPr/>
            <p:nvPr/>
          </p:nvGrpSpPr>
          <p:grpSpPr>
            <a:xfrm>
              <a:off x="3790439" y="2408636"/>
              <a:ext cx="73017" cy="75684"/>
              <a:chOff x="3781475" y="1624825"/>
              <a:chExt cx="153300" cy="166375"/>
            </a:xfrm>
          </p:grpSpPr>
          <p:sp>
            <p:nvSpPr>
              <p:cNvPr id="1333" name="Google Shape;1333;p5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58"/>
            <p:cNvGrpSpPr/>
            <p:nvPr/>
          </p:nvGrpSpPr>
          <p:grpSpPr>
            <a:xfrm>
              <a:off x="4403342" y="3107749"/>
              <a:ext cx="316680" cy="101374"/>
              <a:chOff x="5068275" y="3161675"/>
              <a:chExt cx="664875" cy="222850"/>
            </a:xfrm>
          </p:grpSpPr>
          <p:sp>
            <p:nvSpPr>
              <p:cNvPr id="1345" name="Google Shape;1345;p5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5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58"/>
            <p:cNvGrpSpPr/>
            <p:nvPr/>
          </p:nvGrpSpPr>
          <p:grpSpPr>
            <a:xfrm>
              <a:off x="3697513" y="2707266"/>
              <a:ext cx="59549" cy="79733"/>
              <a:chOff x="3586375" y="2281300"/>
              <a:chExt cx="125025" cy="175275"/>
            </a:xfrm>
          </p:grpSpPr>
          <p:sp>
            <p:nvSpPr>
              <p:cNvPr id="1379" name="Google Shape;1379;p5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5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58"/>
            <p:cNvGrpSpPr/>
            <p:nvPr/>
          </p:nvGrpSpPr>
          <p:grpSpPr>
            <a:xfrm>
              <a:off x="4513224" y="3221724"/>
              <a:ext cx="274563" cy="280321"/>
              <a:chOff x="5298975" y="3412225"/>
              <a:chExt cx="576450" cy="616225"/>
            </a:xfrm>
          </p:grpSpPr>
          <p:sp>
            <p:nvSpPr>
              <p:cNvPr id="1383" name="Google Shape;1383;p5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4" name="Google Shape;1384;p5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8"/>
            <p:cNvGrpSpPr/>
            <p:nvPr/>
          </p:nvGrpSpPr>
          <p:grpSpPr>
            <a:xfrm>
              <a:off x="4824403" y="3421846"/>
              <a:ext cx="110132" cy="130647"/>
              <a:chOff x="5952300" y="3852150"/>
              <a:chExt cx="231225" cy="287200"/>
            </a:xfrm>
          </p:grpSpPr>
          <p:sp>
            <p:nvSpPr>
              <p:cNvPr id="1386" name="Google Shape;1386;p5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5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58"/>
            <p:cNvGrpSpPr/>
            <p:nvPr/>
          </p:nvGrpSpPr>
          <p:grpSpPr>
            <a:xfrm>
              <a:off x="4295710" y="3079670"/>
              <a:ext cx="14968" cy="27135"/>
              <a:chOff x="4842300" y="3099950"/>
              <a:chExt cx="31425" cy="59650"/>
            </a:xfrm>
          </p:grpSpPr>
          <p:sp>
            <p:nvSpPr>
              <p:cNvPr id="1397" name="Google Shape;1397;p5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5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58"/>
            <p:cNvGrpSpPr/>
            <p:nvPr/>
          </p:nvGrpSpPr>
          <p:grpSpPr>
            <a:xfrm>
              <a:off x="3831056" y="2816010"/>
              <a:ext cx="37378" cy="27612"/>
              <a:chOff x="3866750" y="2520350"/>
              <a:chExt cx="78475" cy="60700"/>
            </a:xfrm>
          </p:grpSpPr>
          <p:sp>
            <p:nvSpPr>
              <p:cNvPr id="1410" name="Google Shape;1410;p5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5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31" name="Google Shape;1431;p5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3" name="Google Shape;1443;p5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58"/>
            <p:cNvGrpSpPr/>
            <p:nvPr/>
          </p:nvGrpSpPr>
          <p:grpSpPr>
            <a:xfrm>
              <a:off x="3632736" y="3051591"/>
              <a:ext cx="63288" cy="45217"/>
              <a:chOff x="3450375" y="3038225"/>
              <a:chExt cx="132875" cy="99400"/>
            </a:xfrm>
          </p:grpSpPr>
          <p:sp>
            <p:nvSpPr>
              <p:cNvPr id="1457" name="Google Shape;1457;p5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68" name="Google Shape;1468;p5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78" name="Google Shape;1478;p5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4" name="Google Shape;1484;p5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8"/>
          <p:cNvGrpSpPr/>
          <p:nvPr/>
        </p:nvGrpSpPr>
        <p:grpSpPr>
          <a:xfrm>
            <a:off x="719116" y="2850945"/>
            <a:ext cx="2622876" cy="1333540"/>
            <a:chOff x="238125" y="1038125"/>
            <a:chExt cx="7146800" cy="3633625"/>
          </a:xfrm>
        </p:grpSpPr>
        <p:sp>
          <p:nvSpPr>
            <p:cNvPr id="1495" name="Google Shape;1495;p5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8"/>
          <p:cNvGrpSpPr/>
          <p:nvPr/>
        </p:nvGrpSpPr>
        <p:grpSpPr>
          <a:xfrm>
            <a:off x="5834044" y="993055"/>
            <a:ext cx="2590840" cy="1380235"/>
            <a:chOff x="233350" y="949250"/>
            <a:chExt cx="7137300" cy="3802300"/>
          </a:xfrm>
        </p:grpSpPr>
        <p:sp>
          <p:nvSpPr>
            <p:cNvPr id="3068" name="Google Shape;3068;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8"/>
          <p:cNvGrpSpPr/>
          <p:nvPr/>
        </p:nvGrpSpPr>
        <p:grpSpPr>
          <a:xfrm>
            <a:off x="7648473" y="3037828"/>
            <a:ext cx="104231" cy="320340"/>
            <a:chOff x="7564426" y="3224343"/>
            <a:chExt cx="119985" cy="368801"/>
          </a:xfrm>
        </p:grpSpPr>
        <p:sp>
          <p:nvSpPr>
            <p:cNvPr id="3120" name="Google Shape;3120;p5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58"/>
          <p:cNvGrpSpPr/>
          <p:nvPr/>
        </p:nvGrpSpPr>
        <p:grpSpPr>
          <a:xfrm>
            <a:off x="7347962" y="3031929"/>
            <a:ext cx="189489" cy="332132"/>
            <a:chOff x="8370831" y="3202002"/>
            <a:chExt cx="218129" cy="382376"/>
          </a:xfrm>
        </p:grpSpPr>
        <p:sp>
          <p:nvSpPr>
            <p:cNvPr id="3123" name="Google Shape;3123;p5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58"/>
          <p:cNvGrpSpPr/>
          <p:nvPr/>
        </p:nvGrpSpPr>
        <p:grpSpPr>
          <a:xfrm>
            <a:off x="8071351" y="3443061"/>
            <a:ext cx="309429" cy="267000"/>
            <a:chOff x="6742064" y="3750480"/>
            <a:chExt cx="399315" cy="344560"/>
          </a:xfrm>
        </p:grpSpPr>
        <p:sp>
          <p:nvSpPr>
            <p:cNvPr id="3126" name="Google Shape;3126;p5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58"/>
          <p:cNvGrpSpPr/>
          <p:nvPr/>
        </p:nvGrpSpPr>
        <p:grpSpPr>
          <a:xfrm>
            <a:off x="7610370" y="3794109"/>
            <a:ext cx="180437" cy="281608"/>
            <a:chOff x="7248525" y="3739696"/>
            <a:chExt cx="230531" cy="359790"/>
          </a:xfrm>
        </p:grpSpPr>
        <p:sp>
          <p:nvSpPr>
            <p:cNvPr id="3129" name="Google Shape;3129;p5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58"/>
          <p:cNvGrpSpPr/>
          <p:nvPr/>
        </p:nvGrpSpPr>
        <p:grpSpPr>
          <a:xfrm>
            <a:off x="7856289" y="3437333"/>
            <a:ext cx="162896" cy="278710"/>
            <a:chOff x="7601242" y="3729267"/>
            <a:chExt cx="222566" cy="380803"/>
          </a:xfrm>
        </p:grpSpPr>
        <p:sp>
          <p:nvSpPr>
            <p:cNvPr id="3132" name="Google Shape;3132;p5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58"/>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5" name="Google Shape;3135;p58"/>
          <p:cNvGrpSpPr/>
          <p:nvPr/>
        </p:nvGrpSpPr>
        <p:grpSpPr>
          <a:xfrm>
            <a:off x="7345935" y="3438473"/>
            <a:ext cx="193543" cy="275990"/>
            <a:chOff x="8304647" y="3738687"/>
            <a:chExt cx="225076" cy="320956"/>
          </a:xfrm>
        </p:grpSpPr>
        <p:sp>
          <p:nvSpPr>
            <p:cNvPr id="3136" name="Google Shape;3136;p5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8"/>
          <p:cNvGrpSpPr/>
          <p:nvPr/>
        </p:nvGrpSpPr>
        <p:grpSpPr>
          <a:xfrm>
            <a:off x="7618427" y="3438473"/>
            <a:ext cx="178492" cy="275990"/>
            <a:chOff x="8615101" y="3738687"/>
            <a:chExt cx="207573" cy="320956"/>
          </a:xfrm>
        </p:grpSpPr>
        <p:sp>
          <p:nvSpPr>
            <p:cNvPr id="3140" name="Google Shape;3140;p5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58"/>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4" name="Google Shape;3144;p58"/>
          <p:cNvGrpSpPr/>
          <p:nvPr/>
        </p:nvGrpSpPr>
        <p:grpSpPr>
          <a:xfrm>
            <a:off x="6013132" y="3559961"/>
            <a:ext cx="557671" cy="511283"/>
            <a:chOff x="6015419" y="3716859"/>
            <a:chExt cx="557671" cy="511283"/>
          </a:xfrm>
        </p:grpSpPr>
        <p:sp>
          <p:nvSpPr>
            <p:cNvPr id="3145" name="Google Shape;3145;p5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6" name="Google Shape;3146;p58"/>
            <p:cNvGrpSpPr/>
            <p:nvPr/>
          </p:nvGrpSpPr>
          <p:grpSpPr>
            <a:xfrm>
              <a:off x="6036094" y="3716980"/>
              <a:ext cx="529860" cy="510468"/>
              <a:chOff x="6036094" y="3716980"/>
              <a:chExt cx="529860" cy="510468"/>
            </a:xfrm>
          </p:grpSpPr>
          <p:sp>
            <p:nvSpPr>
              <p:cNvPr id="3147" name="Google Shape;3147;p5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7" name="Google Shape;3157;p58"/>
          <p:cNvGrpSpPr/>
          <p:nvPr/>
        </p:nvGrpSpPr>
        <p:grpSpPr>
          <a:xfrm>
            <a:off x="6642017" y="2916730"/>
            <a:ext cx="576302" cy="511871"/>
            <a:chOff x="6644304" y="3073628"/>
            <a:chExt cx="576302" cy="511871"/>
          </a:xfrm>
        </p:grpSpPr>
        <p:sp>
          <p:nvSpPr>
            <p:cNvPr id="3158" name="Google Shape;3158;p5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58"/>
            <p:cNvGrpSpPr/>
            <p:nvPr/>
          </p:nvGrpSpPr>
          <p:grpSpPr>
            <a:xfrm>
              <a:off x="6712169" y="3085440"/>
              <a:ext cx="481622" cy="494913"/>
              <a:chOff x="6712169" y="3085440"/>
              <a:chExt cx="481622" cy="494913"/>
            </a:xfrm>
          </p:grpSpPr>
          <p:sp>
            <p:nvSpPr>
              <p:cNvPr id="3160" name="Google Shape;3160;p5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5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8" name="Google Shape;3168;p58"/>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9" name="Google Shape;3169;p58"/>
          <p:cNvGrpSpPr/>
          <p:nvPr/>
        </p:nvGrpSpPr>
        <p:grpSpPr>
          <a:xfrm>
            <a:off x="6649868" y="3559725"/>
            <a:ext cx="560631" cy="511352"/>
            <a:chOff x="6652154" y="3716623"/>
            <a:chExt cx="560631" cy="511352"/>
          </a:xfrm>
        </p:grpSpPr>
        <p:sp>
          <p:nvSpPr>
            <p:cNvPr id="3170" name="Google Shape;3170;p5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58"/>
            <p:cNvGrpSpPr/>
            <p:nvPr/>
          </p:nvGrpSpPr>
          <p:grpSpPr>
            <a:xfrm>
              <a:off x="6669657" y="3716715"/>
              <a:ext cx="466779" cy="464290"/>
              <a:chOff x="6669657" y="3716715"/>
              <a:chExt cx="466779" cy="464290"/>
            </a:xfrm>
          </p:grpSpPr>
          <p:sp>
            <p:nvSpPr>
              <p:cNvPr id="3172" name="Google Shape;3172;p5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5" name="Google Shape;3185;p58"/>
          <p:cNvGrpSpPr/>
          <p:nvPr/>
        </p:nvGrpSpPr>
        <p:grpSpPr>
          <a:xfrm>
            <a:off x="7843959" y="3841134"/>
            <a:ext cx="187557" cy="187557"/>
            <a:chOff x="8565775" y="671075"/>
            <a:chExt cx="441000" cy="441000"/>
          </a:xfrm>
        </p:grpSpPr>
        <p:sp>
          <p:nvSpPr>
            <p:cNvPr id="3186" name="Google Shape;3186;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8" name="Google Shape;3188;p58"/>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8"/>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0" name="Google Shape;3190;p58"/>
          <p:cNvGrpSpPr/>
          <p:nvPr/>
        </p:nvGrpSpPr>
        <p:grpSpPr>
          <a:xfrm>
            <a:off x="5997814" y="2919352"/>
            <a:ext cx="587871" cy="512373"/>
            <a:chOff x="6000100" y="3076250"/>
            <a:chExt cx="587871" cy="512373"/>
          </a:xfrm>
        </p:grpSpPr>
        <p:sp>
          <p:nvSpPr>
            <p:cNvPr id="3191" name="Google Shape;3191;p5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2" name="Google Shape;3192;p58"/>
            <p:cNvGrpSpPr/>
            <p:nvPr/>
          </p:nvGrpSpPr>
          <p:grpSpPr>
            <a:xfrm>
              <a:off x="6031360" y="3076713"/>
              <a:ext cx="539107" cy="480965"/>
              <a:chOff x="6031360" y="3076713"/>
              <a:chExt cx="539107" cy="480965"/>
            </a:xfrm>
          </p:grpSpPr>
          <p:sp>
            <p:nvSpPr>
              <p:cNvPr id="3193" name="Google Shape;3193;p5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0" name="Google Shape;3200;p58"/>
          <p:cNvGrpSpPr/>
          <p:nvPr/>
        </p:nvGrpSpPr>
        <p:grpSpPr>
          <a:xfrm>
            <a:off x="3369305" y="938716"/>
            <a:ext cx="2310381" cy="1488888"/>
            <a:chOff x="229225" y="549050"/>
            <a:chExt cx="7161750" cy="4615275"/>
          </a:xfrm>
        </p:grpSpPr>
        <p:sp>
          <p:nvSpPr>
            <p:cNvPr id="3201" name="Google Shape;3201;p5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58"/>
          <p:cNvGrpSpPr/>
          <p:nvPr/>
        </p:nvGrpSpPr>
        <p:grpSpPr>
          <a:xfrm>
            <a:off x="3514723" y="2830563"/>
            <a:ext cx="2310282" cy="1374222"/>
            <a:chOff x="238125" y="732525"/>
            <a:chExt cx="7130500" cy="4241425"/>
          </a:xfrm>
        </p:grpSpPr>
        <p:sp>
          <p:nvSpPr>
            <p:cNvPr id="3319" name="Google Shape;3319;p5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66" name="Google Shape;266;p32"/>
          <p:cNvSpPr txBox="1"/>
          <p:nvPr>
            <p:ph idx="2" type="title"/>
          </p:nvPr>
        </p:nvSpPr>
        <p:spPr>
          <a:xfrm>
            <a:off x="720000" y="20551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7" name="Google Shape;267;p32"/>
          <p:cNvSpPr txBox="1"/>
          <p:nvPr>
            <p:ph idx="3" type="title"/>
          </p:nvPr>
        </p:nvSpPr>
        <p:spPr>
          <a:xfrm>
            <a:off x="720000" y="32600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8" name="Google Shape;268;p32"/>
          <p:cNvSpPr txBox="1"/>
          <p:nvPr>
            <p:ph idx="4" type="title"/>
          </p:nvPr>
        </p:nvSpPr>
        <p:spPr>
          <a:xfrm>
            <a:off x="3306000" y="20551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69" name="Google Shape;269;p32"/>
          <p:cNvSpPr txBox="1"/>
          <p:nvPr>
            <p:ph idx="5" type="title"/>
          </p:nvPr>
        </p:nvSpPr>
        <p:spPr>
          <a:xfrm>
            <a:off x="3306000" y="32600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70" name="Google Shape;270;p32"/>
          <p:cNvSpPr txBox="1"/>
          <p:nvPr>
            <p:ph idx="6" type="title"/>
          </p:nvPr>
        </p:nvSpPr>
        <p:spPr>
          <a:xfrm>
            <a:off x="5892000" y="20551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71" name="Google Shape;271;p32"/>
          <p:cNvSpPr txBox="1"/>
          <p:nvPr>
            <p:ph idx="7" type="title"/>
          </p:nvPr>
        </p:nvSpPr>
        <p:spPr>
          <a:xfrm>
            <a:off x="5892000" y="326001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72" name="Google Shape;272;p32"/>
          <p:cNvSpPr txBox="1"/>
          <p:nvPr>
            <p:ph idx="1" type="subTitle"/>
          </p:nvPr>
        </p:nvSpPr>
        <p:spPr>
          <a:xfrm>
            <a:off x="720000" y="2502700"/>
            <a:ext cx="25320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73" name="Google Shape;273;p32"/>
          <p:cNvSpPr txBox="1"/>
          <p:nvPr>
            <p:ph idx="8" type="subTitle"/>
          </p:nvPr>
        </p:nvSpPr>
        <p:spPr>
          <a:xfrm>
            <a:off x="3306000" y="2502700"/>
            <a:ext cx="25320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4" name="Google Shape;274;p32"/>
          <p:cNvSpPr txBox="1"/>
          <p:nvPr>
            <p:ph idx="9" type="subTitle"/>
          </p:nvPr>
        </p:nvSpPr>
        <p:spPr>
          <a:xfrm>
            <a:off x="5892000" y="2502700"/>
            <a:ext cx="2532000" cy="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275" name="Google Shape;275;p32"/>
          <p:cNvSpPr txBox="1"/>
          <p:nvPr>
            <p:ph idx="13" type="subTitle"/>
          </p:nvPr>
        </p:nvSpPr>
        <p:spPr>
          <a:xfrm>
            <a:off x="720000" y="3707625"/>
            <a:ext cx="2532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276" name="Google Shape;276;p32"/>
          <p:cNvSpPr txBox="1"/>
          <p:nvPr>
            <p:ph idx="14" type="subTitle"/>
          </p:nvPr>
        </p:nvSpPr>
        <p:spPr>
          <a:xfrm>
            <a:off x="3306000" y="3707625"/>
            <a:ext cx="2532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277" name="Google Shape;277;p32"/>
          <p:cNvSpPr txBox="1"/>
          <p:nvPr>
            <p:ph idx="15" type="subTitle"/>
          </p:nvPr>
        </p:nvSpPr>
        <p:spPr>
          <a:xfrm>
            <a:off x="5892000" y="3707625"/>
            <a:ext cx="25320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grpSp>
        <p:nvGrpSpPr>
          <p:cNvPr id="3437" name="Google Shape;3437;p59"/>
          <p:cNvGrpSpPr/>
          <p:nvPr/>
        </p:nvGrpSpPr>
        <p:grpSpPr>
          <a:xfrm>
            <a:off x="725414" y="969763"/>
            <a:ext cx="2507799" cy="206239"/>
            <a:chOff x="106648" y="895722"/>
            <a:chExt cx="4481413" cy="374300"/>
          </a:xfrm>
        </p:grpSpPr>
        <p:grpSp>
          <p:nvGrpSpPr>
            <p:cNvPr id="3438" name="Google Shape;3438;p59"/>
            <p:cNvGrpSpPr/>
            <p:nvPr/>
          </p:nvGrpSpPr>
          <p:grpSpPr>
            <a:xfrm>
              <a:off x="2233276" y="895722"/>
              <a:ext cx="1082667" cy="223591"/>
              <a:chOff x="4808316" y="2800065"/>
              <a:chExt cx="1999386" cy="412910"/>
            </a:xfrm>
          </p:grpSpPr>
          <p:sp>
            <p:nvSpPr>
              <p:cNvPr id="3439" name="Google Shape;3439;p5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59"/>
              <p:cNvGrpSpPr/>
              <p:nvPr/>
            </p:nvGrpSpPr>
            <p:grpSpPr>
              <a:xfrm>
                <a:off x="4808316" y="2800065"/>
                <a:ext cx="92400" cy="411825"/>
                <a:chOff x="845575" y="2563700"/>
                <a:chExt cx="92400" cy="411825"/>
              </a:xfrm>
            </p:grpSpPr>
            <p:cxnSp>
              <p:nvCxnSpPr>
                <p:cNvPr id="3441" name="Google Shape;3441;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42" name="Google Shape;3442;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3" name="Google Shape;3443;p59"/>
            <p:cNvGrpSpPr/>
            <p:nvPr/>
          </p:nvGrpSpPr>
          <p:grpSpPr>
            <a:xfrm>
              <a:off x="106648" y="895722"/>
              <a:ext cx="1088401" cy="223591"/>
              <a:chOff x="881025" y="2800065"/>
              <a:chExt cx="2009975" cy="412910"/>
            </a:xfrm>
          </p:grpSpPr>
          <p:sp>
            <p:nvSpPr>
              <p:cNvPr id="3444" name="Google Shape;3444;p5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59"/>
              <p:cNvGrpSpPr/>
              <p:nvPr/>
            </p:nvGrpSpPr>
            <p:grpSpPr>
              <a:xfrm>
                <a:off x="881025" y="2800065"/>
                <a:ext cx="92400" cy="411825"/>
                <a:chOff x="845575" y="2563700"/>
                <a:chExt cx="92400" cy="411825"/>
              </a:xfrm>
            </p:grpSpPr>
            <p:cxnSp>
              <p:nvCxnSpPr>
                <p:cNvPr id="3446" name="Google Shape;3446;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47" name="Google Shape;3447;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59"/>
            <p:cNvGrpSpPr/>
            <p:nvPr/>
          </p:nvGrpSpPr>
          <p:grpSpPr>
            <a:xfrm>
              <a:off x="1172346" y="1047018"/>
              <a:ext cx="1083151" cy="223003"/>
              <a:chOff x="2849073" y="3079467"/>
              <a:chExt cx="2000279" cy="411825"/>
            </a:xfrm>
          </p:grpSpPr>
          <p:sp>
            <p:nvSpPr>
              <p:cNvPr id="3449" name="Google Shape;3449;p5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59"/>
              <p:cNvGrpSpPr/>
              <p:nvPr/>
            </p:nvGrpSpPr>
            <p:grpSpPr>
              <a:xfrm rot="10800000">
                <a:off x="2849073" y="3079467"/>
                <a:ext cx="92400" cy="411825"/>
                <a:chOff x="2070100" y="2563700"/>
                <a:chExt cx="92400" cy="411825"/>
              </a:xfrm>
            </p:grpSpPr>
            <p:cxnSp>
              <p:nvCxnSpPr>
                <p:cNvPr id="3451" name="Google Shape;3451;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52" name="Google Shape;3452;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3" name="Google Shape;3453;p59"/>
            <p:cNvGrpSpPr/>
            <p:nvPr/>
          </p:nvGrpSpPr>
          <p:grpSpPr>
            <a:xfrm>
              <a:off x="3290132" y="1047018"/>
              <a:ext cx="1297929" cy="223003"/>
              <a:chOff x="6760035" y="3079467"/>
              <a:chExt cx="2396914" cy="411825"/>
            </a:xfrm>
          </p:grpSpPr>
          <p:sp>
            <p:nvSpPr>
              <p:cNvPr id="3454" name="Google Shape;3454;p5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59"/>
              <p:cNvGrpSpPr/>
              <p:nvPr/>
            </p:nvGrpSpPr>
            <p:grpSpPr>
              <a:xfrm rot="10800000">
                <a:off x="6760035" y="3079467"/>
                <a:ext cx="92400" cy="411825"/>
                <a:chOff x="2070100" y="2563700"/>
                <a:chExt cx="92400" cy="411825"/>
              </a:xfrm>
            </p:grpSpPr>
            <p:cxnSp>
              <p:nvCxnSpPr>
                <p:cNvPr id="3456" name="Google Shape;3456;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57" name="Google Shape;3457;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8" name="Google Shape;3458;p59"/>
          <p:cNvGrpSpPr/>
          <p:nvPr/>
        </p:nvGrpSpPr>
        <p:grpSpPr>
          <a:xfrm>
            <a:off x="2143176" y="3369134"/>
            <a:ext cx="1086701" cy="799429"/>
            <a:chOff x="2183288" y="3555572"/>
            <a:chExt cx="1136241" cy="835873"/>
          </a:xfrm>
        </p:grpSpPr>
        <p:sp>
          <p:nvSpPr>
            <p:cNvPr id="3459" name="Google Shape;3459;p5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59"/>
            <p:cNvGrpSpPr/>
            <p:nvPr/>
          </p:nvGrpSpPr>
          <p:grpSpPr>
            <a:xfrm>
              <a:off x="2205895" y="3637269"/>
              <a:ext cx="1089848" cy="724993"/>
              <a:chOff x="2205895" y="3637269"/>
              <a:chExt cx="1089848" cy="724993"/>
            </a:xfrm>
          </p:grpSpPr>
          <p:sp>
            <p:nvSpPr>
              <p:cNvPr id="3461" name="Google Shape;3461;p5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7" name="Google Shape;3467;p5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8" name="Google Shape;3468;p5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69" name="Google Shape;3469;p59"/>
            <p:cNvGrpSpPr/>
            <p:nvPr/>
          </p:nvGrpSpPr>
          <p:grpSpPr>
            <a:xfrm>
              <a:off x="3173850" y="3779426"/>
              <a:ext cx="145679" cy="70048"/>
              <a:chOff x="3173850" y="3779426"/>
              <a:chExt cx="145679" cy="70048"/>
            </a:xfrm>
          </p:grpSpPr>
          <p:cxnSp>
            <p:nvCxnSpPr>
              <p:cNvPr id="3470" name="Google Shape;3470;p5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71" name="Google Shape;3471;p5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59"/>
            <p:cNvGrpSpPr/>
            <p:nvPr/>
          </p:nvGrpSpPr>
          <p:grpSpPr>
            <a:xfrm>
              <a:off x="2183288" y="4139483"/>
              <a:ext cx="145133" cy="70048"/>
              <a:chOff x="2183288" y="4139483"/>
              <a:chExt cx="145133" cy="70048"/>
            </a:xfrm>
          </p:grpSpPr>
          <p:cxnSp>
            <p:nvCxnSpPr>
              <p:cNvPr id="3473" name="Google Shape;3473;p5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74" name="Google Shape;3474;p5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5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6" name="Google Shape;3476;p5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77" name="Google Shape;3477;p59"/>
            <p:cNvGrpSpPr/>
            <p:nvPr/>
          </p:nvGrpSpPr>
          <p:grpSpPr>
            <a:xfrm>
              <a:off x="2943836" y="4268886"/>
              <a:ext cx="60717" cy="122559"/>
              <a:chOff x="2943836" y="4268886"/>
              <a:chExt cx="60717" cy="122559"/>
            </a:xfrm>
          </p:grpSpPr>
          <p:sp>
            <p:nvSpPr>
              <p:cNvPr id="3478" name="Google Shape;3478;p5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9" name="Google Shape;3479;p5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80" name="Google Shape;3480;p59"/>
          <p:cNvGrpSpPr/>
          <p:nvPr/>
        </p:nvGrpSpPr>
        <p:grpSpPr>
          <a:xfrm>
            <a:off x="3406121" y="1290134"/>
            <a:ext cx="1675870" cy="758251"/>
            <a:chOff x="3530532" y="1496185"/>
            <a:chExt cx="1562000" cy="706730"/>
          </a:xfrm>
        </p:grpSpPr>
        <p:cxnSp>
          <p:nvCxnSpPr>
            <p:cNvPr id="3481" name="Google Shape;3481;p5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82" name="Google Shape;3482;p59"/>
            <p:cNvGrpSpPr/>
            <p:nvPr/>
          </p:nvGrpSpPr>
          <p:grpSpPr>
            <a:xfrm>
              <a:off x="3530532" y="1496185"/>
              <a:ext cx="323430" cy="463587"/>
              <a:chOff x="3530532" y="1496185"/>
              <a:chExt cx="323430" cy="463587"/>
            </a:xfrm>
          </p:grpSpPr>
          <p:grpSp>
            <p:nvGrpSpPr>
              <p:cNvPr id="3483" name="Google Shape;3483;p59"/>
              <p:cNvGrpSpPr/>
              <p:nvPr/>
            </p:nvGrpSpPr>
            <p:grpSpPr>
              <a:xfrm>
                <a:off x="3567462" y="1496185"/>
                <a:ext cx="286500" cy="361376"/>
                <a:chOff x="3567462" y="1496185"/>
                <a:chExt cx="286500" cy="361376"/>
              </a:xfrm>
            </p:grpSpPr>
            <p:cxnSp>
              <p:nvCxnSpPr>
                <p:cNvPr id="3484" name="Google Shape;3484;p5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85" name="Google Shape;3485;p5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6" name="Google Shape;3486;p5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9"/>
            <p:cNvGrpSpPr/>
            <p:nvPr/>
          </p:nvGrpSpPr>
          <p:grpSpPr>
            <a:xfrm>
              <a:off x="3891569" y="1779209"/>
              <a:ext cx="323945" cy="423706"/>
              <a:chOff x="3891569" y="1779209"/>
              <a:chExt cx="323945" cy="423706"/>
            </a:xfrm>
          </p:grpSpPr>
          <p:grpSp>
            <p:nvGrpSpPr>
              <p:cNvPr id="3488" name="Google Shape;3488;p59"/>
              <p:cNvGrpSpPr/>
              <p:nvPr/>
            </p:nvGrpSpPr>
            <p:grpSpPr>
              <a:xfrm>
                <a:off x="3929014" y="1881638"/>
                <a:ext cx="286500" cy="321278"/>
                <a:chOff x="3929014" y="1881638"/>
                <a:chExt cx="286500" cy="321278"/>
              </a:xfrm>
            </p:grpSpPr>
            <p:cxnSp>
              <p:nvCxnSpPr>
                <p:cNvPr id="3489" name="Google Shape;3489;p5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90" name="Google Shape;3490;p5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5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9"/>
            <p:cNvGrpSpPr/>
            <p:nvPr/>
          </p:nvGrpSpPr>
          <p:grpSpPr>
            <a:xfrm>
              <a:off x="4252606" y="1496185"/>
              <a:ext cx="324721" cy="463587"/>
              <a:chOff x="4252606" y="1496185"/>
              <a:chExt cx="324721" cy="463587"/>
            </a:xfrm>
          </p:grpSpPr>
          <p:grpSp>
            <p:nvGrpSpPr>
              <p:cNvPr id="3493" name="Google Shape;3493;p59"/>
              <p:cNvGrpSpPr/>
              <p:nvPr/>
            </p:nvGrpSpPr>
            <p:grpSpPr>
              <a:xfrm>
                <a:off x="4290828" y="1496185"/>
                <a:ext cx="286500" cy="361376"/>
                <a:chOff x="4290828" y="1496185"/>
                <a:chExt cx="286500" cy="361376"/>
              </a:xfrm>
            </p:grpSpPr>
            <p:cxnSp>
              <p:nvCxnSpPr>
                <p:cNvPr id="3494" name="Google Shape;3494;p5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95" name="Google Shape;3495;p5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5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59"/>
            <p:cNvGrpSpPr/>
            <p:nvPr/>
          </p:nvGrpSpPr>
          <p:grpSpPr>
            <a:xfrm>
              <a:off x="4613643" y="1763716"/>
              <a:ext cx="325308" cy="439200"/>
              <a:chOff x="4613643" y="1763716"/>
              <a:chExt cx="325308" cy="439200"/>
            </a:xfrm>
          </p:grpSpPr>
          <p:grpSp>
            <p:nvGrpSpPr>
              <p:cNvPr id="3498" name="Google Shape;3498;p59"/>
              <p:cNvGrpSpPr/>
              <p:nvPr/>
            </p:nvGrpSpPr>
            <p:grpSpPr>
              <a:xfrm>
                <a:off x="4652451" y="1879538"/>
                <a:ext cx="286500" cy="323378"/>
                <a:chOff x="4652451" y="1879538"/>
                <a:chExt cx="286500" cy="323378"/>
              </a:xfrm>
            </p:grpSpPr>
            <p:cxnSp>
              <p:nvCxnSpPr>
                <p:cNvPr id="3499" name="Google Shape;3499;p5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00" name="Google Shape;3500;p5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5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59"/>
          <p:cNvGrpSpPr/>
          <p:nvPr/>
        </p:nvGrpSpPr>
        <p:grpSpPr>
          <a:xfrm>
            <a:off x="3417981" y="2143759"/>
            <a:ext cx="1652173" cy="391517"/>
            <a:chOff x="3512551" y="2358270"/>
            <a:chExt cx="1597383" cy="378533"/>
          </a:xfrm>
        </p:grpSpPr>
        <p:cxnSp>
          <p:nvCxnSpPr>
            <p:cNvPr id="3503" name="Google Shape;3503;p59"/>
            <p:cNvCxnSpPr>
              <a:stCxn id="3504" idx="6"/>
              <a:endCxn id="350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06" name="Google Shape;3506;p59"/>
            <p:cNvGrpSpPr/>
            <p:nvPr/>
          </p:nvGrpSpPr>
          <p:grpSpPr>
            <a:xfrm>
              <a:off x="3512551" y="2358270"/>
              <a:ext cx="225647" cy="307714"/>
              <a:chOff x="2182679" y="2004714"/>
              <a:chExt cx="792300" cy="1080458"/>
            </a:xfrm>
          </p:grpSpPr>
          <p:cxnSp>
            <p:nvCxnSpPr>
              <p:cNvPr id="3507" name="Google Shape;3507;p59"/>
              <p:cNvCxnSpPr>
                <a:stCxn id="350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04" name="Google Shape;3504;p5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9"/>
            <p:cNvGrpSpPr/>
            <p:nvPr/>
          </p:nvGrpSpPr>
          <p:grpSpPr>
            <a:xfrm>
              <a:off x="3969644" y="2440153"/>
              <a:ext cx="225853" cy="296651"/>
              <a:chOff x="3775710" y="1729289"/>
              <a:chExt cx="136500" cy="179289"/>
            </a:xfrm>
          </p:grpSpPr>
          <p:cxnSp>
            <p:nvCxnSpPr>
              <p:cNvPr id="3510" name="Google Shape;3510;p5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11" name="Google Shape;3511;p5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59"/>
            <p:cNvGrpSpPr/>
            <p:nvPr/>
          </p:nvGrpSpPr>
          <p:grpSpPr>
            <a:xfrm>
              <a:off x="4427051" y="2358270"/>
              <a:ext cx="225647" cy="307714"/>
              <a:chOff x="5393704" y="2004714"/>
              <a:chExt cx="792300" cy="1080458"/>
            </a:xfrm>
          </p:grpSpPr>
          <p:cxnSp>
            <p:nvCxnSpPr>
              <p:cNvPr id="3514" name="Google Shape;3514;p59"/>
              <p:cNvCxnSpPr>
                <a:stCxn id="351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16" name="Google Shape;3516;p5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59"/>
            <p:cNvGrpSpPr/>
            <p:nvPr/>
          </p:nvGrpSpPr>
          <p:grpSpPr>
            <a:xfrm>
              <a:off x="4884287" y="2440252"/>
              <a:ext cx="225647" cy="296532"/>
              <a:chOff x="6999166" y="2292572"/>
              <a:chExt cx="792300" cy="1041192"/>
            </a:xfrm>
          </p:grpSpPr>
          <p:cxnSp>
            <p:nvCxnSpPr>
              <p:cNvPr id="3518" name="Google Shape;3518;p5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05" name="Google Shape;3505;p5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0" name="Google Shape;3520;p59"/>
          <p:cNvGrpSpPr/>
          <p:nvPr/>
        </p:nvGrpSpPr>
        <p:grpSpPr>
          <a:xfrm>
            <a:off x="6838789" y="979959"/>
            <a:ext cx="1581844" cy="732818"/>
            <a:chOff x="634175" y="2986275"/>
            <a:chExt cx="3147949" cy="1458344"/>
          </a:xfrm>
        </p:grpSpPr>
        <p:cxnSp>
          <p:nvCxnSpPr>
            <p:cNvPr id="3521" name="Google Shape;3521;p59"/>
            <p:cNvCxnSpPr>
              <a:stCxn id="3522" idx="4"/>
              <a:endCxn id="352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24" name="Google Shape;3524;p59"/>
            <p:cNvCxnSpPr>
              <a:stCxn id="3523" idx="0"/>
              <a:endCxn id="352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26" name="Google Shape;3526;p59"/>
            <p:cNvCxnSpPr>
              <a:stCxn id="3525" idx="4"/>
              <a:endCxn id="352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28" name="Google Shape;3528;p59"/>
            <p:cNvCxnSpPr>
              <a:stCxn id="3527" idx="0"/>
              <a:endCxn id="352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29" name="Google Shape;3529;p5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5" name="Google Shape;3525;p5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2" name="Google Shape;3522;p5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7" name="Google Shape;3527;p5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23" name="Google Shape;3523;p5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30" name="Google Shape;3530;p59"/>
          <p:cNvGrpSpPr/>
          <p:nvPr/>
        </p:nvGrpSpPr>
        <p:grpSpPr>
          <a:xfrm>
            <a:off x="3406504" y="2674269"/>
            <a:ext cx="1675128" cy="313674"/>
            <a:chOff x="998425" y="1182125"/>
            <a:chExt cx="1065400" cy="199500"/>
          </a:xfrm>
        </p:grpSpPr>
        <p:sp>
          <p:nvSpPr>
            <p:cNvPr id="3531" name="Google Shape;3531;p5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59"/>
          <p:cNvGrpSpPr/>
          <p:nvPr/>
        </p:nvGrpSpPr>
        <p:grpSpPr>
          <a:xfrm>
            <a:off x="3406503" y="3630235"/>
            <a:ext cx="1675129" cy="525345"/>
            <a:chOff x="5194708" y="3484366"/>
            <a:chExt cx="3148148" cy="987304"/>
          </a:xfrm>
        </p:grpSpPr>
        <p:grpSp>
          <p:nvGrpSpPr>
            <p:cNvPr id="3537" name="Google Shape;3537;p59"/>
            <p:cNvGrpSpPr/>
            <p:nvPr/>
          </p:nvGrpSpPr>
          <p:grpSpPr>
            <a:xfrm>
              <a:off x="7531521" y="3484366"/>
              <a:ext cx="811335" cy="987304"/>
              <a:chOff x="3379425" y="1617275"/>
              <a:chExt cx="1090650" cy="1327200"/>
            </a:xfrm>
          </p:grpSpPr>
          <p:sp>
            <p:nvSpPr>
              <p:cNvPr id="3538" name="Google Shape;3538;p5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59"/>
            <p:cNvGrpSpPr/>
            <p:nvPr/>
          </p:nvGrpSpPr>
          <p:grpSpPr>
            <a:xfrm>
              <a:off x="6752546" y="3484366"/>
              <a:ext cx="811428" cy="987304"/>
              <a:chOff x="2332275" y="1617275"/>
              <a:chExt cx="1090775" cy="1327200"/>
            </a:xfrm>
          </p:grpSpPr>
          <p:sp>
            <p:nvSpPr>
              <p:cNvPr id="3542" name="Google Shape;3542;p5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9"/>
            <p:cNvGrpSpPr/>
            <p:nvPr/>
          </p:nvGrpSpPr>
          <p:grpSpPr>
            <a:xfrm>
              <a:off x="5973664" y="3484366"/>
              <a:ext cx="811335" cy="987304"/>
              <a:chOff x="1285250" y="1617275"/>
              <a:chExt cx="1090650" cy="1327200"/>
            </a:xfrm>
          </p:grpSpPr>
          <p:sp>
            <p:nvSpPr>
              <p:cNvPr id="3546" name="Google Shape;3546;p5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9"/>
            <p:cNvGrpSpPr/>
            <p:nvPr/>
          </p:nvGrpSpPr>
          <p:grpSpPr>
            <a:xfrm>
              <a:off x="5194708" y="3484366"/>
              <a:ext cx="811409" cy="987304"/>
              <a:chOff x="238125" y="1617275"/>
              <a:chExt cx="1090750" cy="1327200"/>
            </a:xfrm>
          </p:grpSpPr>
          <p:sp>
            <p:nvSpPr>
              <p:cNvPr id="3550" name="Google Shape;3550;p5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3" name="Google Shape;3553;p59"/>
          <p:cNvGrpSpPr/>
          <p:nvPr/>
        </p:nvGrpSpPr>
        <p:grpSpPr>
          <a:xfrm>
            <a:off x="6840188" y="2276124"/>
            <a:ext cx="1579046" cy="522230"/>
            <a:chOff x="6853641" y="2534077"/>
            <a:chExt cx="1515545" cy="501229"/>
          </a:xfrm>
        </p:grpSpPr>
        <p:grpSp>
          <p:nvGrpSpPr>
            <p:cNvPr id="3554" name="Google Shape;3554;p59"/>
            <p:cNvGrpSpPr/>
            <p:nvPr/>
          </p:nvGrpSpPr>
          <p:grpSpPr>
            <a:xfrm>
              <a:off x="6853641" y="2618923"/>
              <a:ext cx="1515545" cy="324556"/>
              <a:chOff x="6853641" y="2618923"/>
              <a:chExt cx="1515545" cy="324556"/>
            </a:xfrm>
          </p:grpSpPr>
          <p:sp>
            <p:nvSpPr>
              <p:cNvPr id="3555" name="Google Shape;3555;p5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0" name="Google Shape;3560;p5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59"/>
          <p:cNvGrpSpPr/>
          <p:nvPr/>
        </p:nvGrpSpPr>
        <p:grpSpPr>
          <a:xfrm>
            <a:off x="3435080" y="3151165"/>
            <a:ext cx="1617976" cy="346616"/>
            <a:chOff x="1808063" y="4294338"/>
            <a:chExt cx="3370782" cy="721817"/>
          </a:xfrm>
        </p:grpSpPr>
        <p:sp>
          <p:nvSpPr>
            <p:cNvPr id="3566" name="Google Shape;3566;p5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59"/>
          <p:cNvGrpSpPr/>
          <p:nvPr/>
        </p:nvGrpSpPr>
        <p:grpSpPr>
          <a:xfrm>
            <a:off x="5261076" y="3817915"/>
            <a:ext cx="1417067" cy="350605"/>
            <a:chOff x="4234950" y="2101012"/>
            <a:chExt cx="4219974" cy="1044090"/>
          </a:xfrm>
        </p:grpSpPr>
        <p:sp>
          <p:nvSpPr>
            <p:cNvPr id="3577" name="Google Shape;3577;p5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59"/>
          <p:cNvGrpSpPr/>
          <p:nvPr/>
        </p:nvGrpSpPr>
        <p:grpSpPr>
          <a:xfrm>
            <a:off x="6836548" y="1808672"/>
            <a:ext cx="1586327" cy="371557"/>
            <a:chOff x="1247650" y="2075423"/>
            <a:chExt cx="6648477" cy="1557238"/>
          </a:xfrm>
        </p:grpSpPr>
        <p:sp>
          <p:nvSpPr>
            <p:cNvPr id="3594" name="Google Shape;3594;p5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59"/>
          <p:cNvGrpSpPr/>
          <p:nvPr/>
        </p:nvGrpSpPr>
        <p:grpSpPr>
          <a:xfrm>
            <a:off x="5267818" y="961862"/>
            <a:ext cx="1415601" cy="1648533"/>
            <a:chOff x="1839112" y="2209163"/>
            <a:chExt cx="1918159" cy="2233784"/>
          </a:xfrm>
        </p:grpSpPr>
        <p:sp>
          <p:nvSpPr>
            <p:cNvPr id="3601" name="Google Shape;3601;p5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4" name="Google Shape;3604;p59"/>
            <p:cNvCxnSpPr>
              <a:stCxn id="3601" idx="6"/>
              <a:endCxn id="360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05" name="Google Shape;3605;p59"/>
            <p:cNvCxnSpPr>
              <a:stCxn id="3602" idx="4"/>
              <a:endCxn id="360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07" name="Google Shape;3607;p59"/>
            <p:cNvCxnSpPr>
              <a:stCxn id="3606" idx="6"/>
              <a:endCxn id="360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08" name="Google Shape;3608;p59"/>
            <p:cNvCxnSpPr>
              <a:stCxn id="3603" idx="4"/>
              <a:endCxn id="360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06" name="Google Shape;3606;p5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1" name="Google Shape;3611;p59"/>
            <p:cNvCxnSpPr>
              <a:endCxn id="361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12" name="Google Shape;3612;p59"/>
          <p:cNvGrpSpPr/>
          <p:nvPr/>
        </p:nvGrpSpPr>
        <p:grpSpPr>
          <a:xfrm>
            <a:off x="3425084" y="979946"/>
            <a:ext cx="1637968" cy="154942"/>
            <a:chOff x="238125" y="2506075"/>
            <a:chExt cx="7115411" cy="673075"/>
          </a:xfrm>
        </p:grpSpPr>
        <p:sp>
          <p:nvSpPr>
            <p:cNvPr id="3613" name="Google Shape;3613;p5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9"/>
          <p:cNvGrpSpPr/>
          <p:nvPr/>
        </p:nvGrpSpPr>
        <p:grpSpPr>
          <a:xfrm>
            <a:off x="1965820" y="1294664"/>
            <a:ext cx="1262932" cy="785408"/>
            <a:chOff x="548861" y="389676"/>
            <a:chExt cx="3843371" cy="2390163"/>
          </a:xfrm>
        </p:grpSpPr>
        <p:cxnSp>
          <p:nvCxnSpPr>
            <p:cNvPr id="3619" name="Google Shape;3619;p5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0" name="Google Shape;3620;p5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1" name="Google Shape;3621;p5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2" name="Google Shape;3622;p5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23" name="Google Shape;3623;p5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24" name="Google Shape;3624;p5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5" name="Google Shape;3625;p5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26" name="Google Shape;3626;p5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59"/>
          <p:cNvGrpSpPr/>
          <p:nvPr/>
        </p:nvGrpSpPr>
        <p:grpSpPr>
          <a:xfrm>
            <a:off x="753952" y="2401541"/>
            <a:ext cx="1412054" cy="633562"/>
            <a:chOff x="1187400" y="2529299"/>
            <a:chExt cx="6769193" cy="2241903"/>
          </a:xfrm>
        </p:grpSpPr>
        <p:sp>
          <p:nvSpPr>
            <p:cNvPr id="3633" name="Google Shape;3633;p5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34" name="Google Shape;3634;p5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5" name="Google Shape;3635;p5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6" name="Google Shape;3636;p5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7" name="Google Shape;3637;p5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8" name="Google Shape;3638;p5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39" name="Google Shape;3639;p5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40" name="Google Shape;3640;p59"/>
            <p:cNvCxnSpPr>
              <a:stCxn id="3633" idx="2"/>
              <a:endCxn id="363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1" name="Google Shape;3641;p59"/>
            <p:cNvCxnSpPr>
              <a:stCxn id="3635" idx="0"/>
              <a:endCxn id="363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2" name="Google Shape;3642;p59"/>
            <p:cNvCxnSpPr>
              <a:stCxn id="3635" idx="2"/>
              <a:endCxn id="363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3" name="Google Shape;3643;p59"/>
            <p:cNvCxnSpPr>
              <a:stCxn id="3636" idx="0"/>
              <a:endCxn id="363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4" name="Google Shape;3644;p59"/>
            <p:cNvCxnSpPr>
              <a:stCxn id="3634" idx="2"/>
              <a:endCxn id="363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45" name="Google Shape;3645;p59"/>
            <p:cNvCxnSpPr>
              <a:stCxn id="3638" idx="0"/>
              <a:endCxn id="363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46" name="Google Shape;3646;p59"/>
          <p:cNvGrpSpPr/>
          <p:nvPr/>
        </p:nvGrpSpPr>
        <p:grpSpPr>
          <a:xfrm>
            <a:off x="6840198" y="2894250"/>
            <a:ext cx="1579035" cy="540873"/>
            <a:chOff x="6895650" y="3126697"/>
            <a:chExt cx="1436662" cy="492105"/>
          </a:xfrm>
        </p:grpSpPr>
        <p:sp>
          <p:nvSpPr>
            <p:cNvPr id="3647" name="Google Shape;3647;p5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59"/>
            <p:cNvGrpSpPr/>
            <p:nvPr/>
          </p:nvGrpSpPr>
          <p:grpSpPr>
            <a:xfrm>
              <a:off x="6995957" y="3335810"/>
              <a:ext cx="1230393" cy="71754"/>
              <a:chOff x="6995957" y="3287964"/>
              <a:chExt cx="1230393" cy="71754"/>
            </a:xfrm>
          </p:grpSpPr>
          <p:sp>
            <p:nvSpPr>
              <p:cNvPr id="3653" name="Google Shape;3653;p5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8" name="Google Shape;3658;p59"/>
          <p:cNvGrpSpPr/>
          <p:nvPr/>
        </p:nvGrpSpPr>
        <p:grpSpPr>
          <a:xfrm>
            <a:off x="6838780" y="3531013"/>
            <a:ext cx="1581862" cy="650625"/>
            <a:chOff x="6777990" y="3710194"/>
            <a:chExt cx="1646915" cy="677382"/>
          </a:xfrm>
        </p:grpSpPr>
        <p:grpSp>
          <p:nvGrpSpPr>
            <p:cNvPr id="3659" name="Google Shape;3659;p59"/>
            <p:cNvGrpSpPr/>
            <p:nvPr/>
          </p:nvGrpSpPr>
          <p:grpSpPr>
            <a:xfrm>
              <a:off x="6777990" y="3874492"/>
              <a:ext cx="411129" cy="513083"/>
              <a:chOff x="6777990" y="3874492"/>
              <a:chExt cx="411129" cy="513083"/>
            </a:xfrm>
          </p:grpSpPr>
          <p:cxnSp>
            <p:nvCxnSpPr>
              <p:cNvPr id="3660" name="Google Shape;3660;p5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1" name="Google Shape;3661;p5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9"/>
            <p:cNvGrpSpPr/>
            <p:nvPr/>
          </p:nvGrpSpPr>
          <p:grpSpPr>
            <a:xfrm>
              <a:off x="7188425" y="3710194"/>
              <a:ext cx="411123" cy="520535"/>
              <a:chOff x="7188425" y="3710194"/>
              <a:chExt cx="411123" cy="520535"/>
            </a:xfrm>
          </p:grpSpPr>
          <p:cxnSp>
            <p:nvCxnSpPr>
              <p:cNvPr id="3663" name="Google Shape;3663;p5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4" name="Google Shape;3664;p5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59"/>
            <p:cNvGrpSpPr/>
            <p:nvPr/>
          </p:nvGrpSpPr>
          <p:grpSpPr>
            <a:xfrm>
              <a:off x="7603341" y="3874492"/>
              <a:ext cx="411474" cy="513083"/>
              <a:chOff x="7603341" y="3874492"/>
              <a:chExt cx="411474" cy="513083"/>
            </a:xfrm>
          </p:grpSpPr>
          <p:cxnSp>
            <p:nvCxnSpPr>
              <p:cNvPr id="3666" name="Google Shape;3666;p5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67" name="Google Shape;3667;p5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9"/>
            <p:cNvGrpSpPr/>
            <p:nvPr/>
          </p:nvGrpSpPr>
          <p:grpSpPr>
            <a:xfrm>
              <a:off x="8013776" y="3722847"/>
              <a:ext cx="411129" cy="507881"/>
              <a:chOff x="8013776" y="3722847"/>
              <a:chExt cx="411129" cy="507881"/>
            </a:xfrm>
          </p:grpSpPr>
          <p:cxnSp>
            <p:nvCxnSpPr>
              <p:cNvPr id="3669" name="Google Shape;3669;p5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70" name="Google Shape;3670;p5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1" name="Google Shape;3671;p59"/>
          <p:cNvGrpSpPr/>
          <p:nvPr/>
        </p:nvGrpSpPr>
        <p:grpSpPr>
          <a:xfrm>
            <a:off x="5258295" y="2703853"/>
            <a:ext cx="1421889" cy="1020603"/>
            <a:chOff x="5190863" y="2824811"/>
            <a:chExt cx="1544860" cy="1108869"/>
          </a:xfrm>
        </p:grpSpPr>
        <p:grpSp>
          <p:nvGrpSpPr>
            <p:cNvPr id="3672" name="Google Shape;3672;p59"/>
            <p:cNvGrpSpPr/>
            <p:nvPr/>
          </p:nvGrpSpPr>
          <p:grpSpPr>
            <a:xfrm>
              <a:off x="5938695" y="3176919"/>
              <a:ext cx="685761" cy="404739"/>
              <a:chOff x="5938695" y="3176919"/>
              <a:chExt cx="685761" cy="404739"/>
            </a:xfrm>
          </p:grpSpPr>
          <p:grpSp>
            <p:nvGrpSpPr>
              <p:cNvPr id="3673" name="Google Shape;3673;p59"/>
              <p:cNvGrpSpPr/>
              <p:nvPr/>
            </p:nvGrpSpPr>
            <p:grpSpPr>
              <a:xfrm>
                <a:off x="5938695" y="3176919"/>
                <a:ext cx="685761" cy="404739"/>
                <a:chOff x="5938695" y="3176919"/>
                <a:chExt cx="685761" cy="404739"/>
              </a:xfrm>
            </p:grpSpPr>
            <p:sp>
              <p:nvSpPr>
                <p:cNvPr id="3674" name="Google Shape;3674;p5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6" name="Google Shape;3676;p5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9"/>
            <p:cNvGrpSpPr/>
            <p:nvPr/>
          </p:nvGrpSpPr>
          <p:grpSpPr>
            <a:xfrm>
              <a:off x="5305233" y="3176835"/>
              <a:ext cx="685971" cy="404655"/>
              <a:chOff x="5305233" y="3176835"/>
              <a:chExt cx="685971" cy="404655"/>
            </a:xfrm>
          </p:grpSpPr>
          <p:grpSp>
            <p:nvGrpSpPr>
              <p:cNvPr id="3678" name="Google Shape;3678;p59"/>
              <p:cNvGrpSpPr/>
              <p:nvPr/>
            </p:nvGrpSpPr>
            <p:grpSpPr>
              <a:xfrm>
                <a:off x="5305233" y="3176835"/>
                <a:ext cx="685971" cy="404655"/>
                <a:chOff x="5305233" y="3176835"/>
                <a:chExt cx="685971" cy="404655"/>
              </a:xfrm>
            </p:grpSpPr>
            <p:sp>
              <p:nvSpPr>
                <p:cNvPr id="3679" name="Google Shape;3679;p5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1" name="Google Shape;3681;p5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2" name="Google Shape;3682;p5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3" name="Google Shape;3683;p59"/>
            <p:cNvGrpSpPr/>
            <p:nvPr/>
          </p:nvGrpSpPr>
          <p:grpSpPr>
            <a:xfrm>
              <a:off x="5657361" y="2824811"/>
              <a:ext cx="1078361" cy="404655"/>
              <a:chOff x="5657361" y="2824811"/>
              <a:chExt cx="1078361" cy="404655"/>
            </a:xfrm>
          </p:grpSpPr>
          <p:grpSp>
            <p:nvGrpSpPr>
              <p:cNvPr id="3684" name="Google Shape;3684;p59"/>
              <p:cNvGrpSpPr/>
              <p:nvPr/>
            </p:nvGrpSpPr>
            <p:grpSpPr>
              <a:xfrm>
                <a:off x="5657361" y="2824811"/>
                <a:ext cx="1078361" cy="404655"/>
                <a:chOff x="5657361" y="2824811"/>
                <a:chExt cx="1078361" cy="404655"/>
              </a:xfrm>
            </p:grpSpPr>
            <p:grpSp>
              <p:nvGrpSpPr>
                <p:cNvPr id="3685" name="Google Shape;3685;p59"/>
                <p:cNvGrpSpPr/>
                <p:nvPr/>
              </p:nvGrpSpPr>
              <p:grpSpPr>
                <a:xfrm>
                  <a:off x="5938485" y="2824811"/>
                  <a:ext cx="797237" cy="404655"/>
                  <a:chOff x="5938485" y="2824811"/>
                  <a:chExt cx="797237" cy="404655"/>
                </a:xfrm>
              </p:grpSpPr>
              <p:sp>
                <p:nvSpPr>
                  <p:cNvPr id="3686" name="Google Shape;3686;p5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8" name="Google Shape;3688;p5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9" name="Google Shape;3689;p5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9"/>
            <p:cNvGrpSpPr/>
            <p:nvPr/>
          </p:nvGrpSpPr>
          <p:grpSpPr>
            <a:xfrm>
              <a:off x="5190863" y="3528942"/>
              <a:ext cx="1078026" cy="404739"/>
              <a:chOff x="5190863" y="3528942"/>
              <a:chExt cx="1078026" cy="404739"/>
            </a:xfrm>
          </p:grpSpPr>
          <p:sp>
            <p:nvSpPr>
              <p:cNvPr id="3691" name="Google Shape;3691;p5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59"/>
              <p:cNvGrpSpPr/>
              <p:nvPr/>
            </p:nvGrpSpPr>
            <p:grpSpPr>
              <a:xfrm>
                <a:off x="5190863" y="3528942"/>
                <a:ext cx="1078026" cy="404739"/>
                <a:chOff x="5190863" y="3528942"/>
                <a:chExt cx="1078026" cy="404739"/>
              </a:xfrm>
            </p:grpSpPr>
            <p:sp>
              <p:nvSpPr>
                <p:cNvPr id="3693" name="Google Shape;3693;p5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5" name="Google Shape;3695;p59"/>
          <p:cNvGrpSpPr/>
          <p:nvPr/>
        </p:nvGrpSpPr>
        <p:grpSpPr>
          <a:xfrm>
            <a:off x="724302" y="1268321"/>
            <a:ext cx="1086719" cy="879487"/>
            <a:chOff x="803162" y="1474292"/>
            <a:chExt cx="1086719" cy="879487"/>
          </a:xfrm>
        </p:grpSpPr>
        <p:grpSp>
          <p:nvGrpSpPr>
            <p:cNvPr id="3696" name="Google Shape;3696;p59"/>
            <p:cNvGrpSpPr/>
            <p:nvPr/>
          </p:nvGrpSpPr>
          <p:grpSpPr>
            <a:xfrm>
              <a:off x="803162" y="1625948"/>
              <a:ext cx="445856" cy="576579"/>
              <a:chOff x="803162" y="1625948"/>
              <a:chExt cx="445856" cy="576579"/>
            </a:xfrm>
          </p:grpSpPr>
          <p:sp>
            <p:nvSpPr>
              <p:cNvPr id="3697" name="Google Shape;3697;p5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8" name="Google Shape;3698;p59"/>
              <p:cNvGrpSpPr/>
              <p:nvPr/>
            </p:nvGrpSpPr>
            <p:grpSpPr>
              <a:xfrm>
                <a:off x="1056023" y="1625948"/>
                <a:ext cx="192995" cy="576579"/>
                <a:chOff x="1056023" y="1625948"/>
                <a:chExt cx="192995" cy="576579"/>
              </a:xfrm>
            </p:grpSpPr>
            <p:sp>
              <p:nvSpPr>
                <p:cNvPr id="3699" name="Google Shape;3699;p5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4" name="Google Shape;3704;p59"/>
            <p:cNvGrpSpPr/>
            <p:nvPr/>
          </p:nvGrpSpPr>
          <p:grpSpPr>
            <a:xfrm>
              <a:off x="1371406" y="1474292"/>
              <a:ext cx="518475" cy="879487"/>
              <a:chOff x="1398231" y="1474292"/>
              <a:chExt cx="518475" cy="879487"/>
            </a:xfrm>
          </p:grpSpPr>
          <p:grpSp>
            <p:nvGrpSpPr>
              <p:cNvPr id="3705" name="Google Shape;3705;p59"/>
              <p:cNvGrpSpPr/>
              <p:nvPr/>
            </p:nvGrpSpPr>
            <p:grpSpPr>
              <a:xfrm>
                <a:off x="1398231" y="1474292"/>
                <a:ext cx="518475" cy="341643"/>
                <a:chOff x="1398231" y="1474292"/>
                <a:chExt cx="518475" cy="341643"/>
              </a:xfrm>
            </p:grpSpPr>
            <p:sp>
              <p:nvSpPr>
                <p:cNvPr id="3706" name="Google Shape;3706;p5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59"/>
                <p:cNvGrpSpPr/>
                <p:nvPr/>
              </p:nvGrpSpPr>
              <p:grpSpPr>
                <a:xfrm>
                  <a:off x="1616453" y="1474292"/>
                  <a:ext cx="300253" cy="341643"/>
                  <a:chOff x="1616453" y="1475379"/>
                  <a:chExt cx="300253" cy="341643"/>
                </a:xfrm>
              </p:grpSpPr>
              <p:sp>
                <p:nvSpPr>
                  <p:cNvPr id="3708" name="Google Shape;3708;p5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5" name="Google Shape;3715;p59"/>
                  <p:cNvGrpSpPr/>
                  <p:nvPr/>
                </p:nvGrpSpPr>
                <p:grpSpPr>
                  <a:xfrm>
                    <a:off x="1839639" y="1475379"/>
                    <a:ext cx="77067" cy="341643"/>
                    <a:chOff x="1839639" y="1475379"/>
                    <a:chExt cx="77067" cy="341643"/>
                  </a:xfrm>
                </p:grpSpPr>
                <p:sp>
                  <p:nvSpPr>
                    <p:cNvPr id="3716" name="Google Shape;3716;p5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8" name="Google Shape;3718;p59"/>
              <p:cNvGrpSpPr/>
              <p:nvPr/>
            </p:nvGrpSpPr>
            <p:grpSpPr>
              <a:xfrm>
                <a:off x="1398451" y="2012951"/>
                <a:ext cx="518255" cy="340828"/>
                <a:chOff x="1398451" y="2012951"/>
                <a:chExt cx="518255" cy="340828"/>
              </a:xfrm>
            </p:grpSpPr>
            <p:sp>
              <p:nvSpPr>
                <p:cNvPr id="3719" name="Google Shape;3719;p5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59"/>
                <p:cNvGrpSpPr/>
                <p:nvPr/>
              </p:nvGrpSpPr>
              <p:grpSpPr>
                <a:xfrm>
                  <a:off x="1616453" y="2012951"/>
                  <a:ext cx="300253" cy="340828"/>
                  <a:chOff x="1616453" y="2013538"/>
                  <a:chExt cx="300253" cy="340828"/>
                </a:xfrm>
              </p:grpSpPr>
              <p:sp>
                <p:nvSpPr>
                  <p:cNvPr id="3721" name="Google Shape;3721;p5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8" name="Google Shape;3728;p59"/>
                  <p:cNvGrpSpPr/>
                  <p:nvPr/>
                </p:nvGrpSpPr>
                <p:grpSpPr>
                  <a:xfrm>
                    <a:off x="1839639" y="2013538"/>
                    <a:ext cx="77067" cy="340828"/>
                    <a:chOff x="1839639" y="2013538"/>
                    <a:chExt cx="77067" cy="340828"/>
                  </a:xfrm>
                </p:grpSpPr>
                <p:sp>
                  <p:nvSpPr>
                    <p:cNvPr id="3729" name="Google Shape;3729;p5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31" name="Google Shape;3731;p59"/>
          <p:cNvGrpSpPr/>
          <p:nvPr/>
        </p:nvGrpSpPr>
        <p:grpSpPr>
          <a:xfrm>
            <a:off x="721126" y="3399508"/>
            <a:ext cx="1368681" cy="682918"/>
            <a:chOff x="724986" y="3605478"/>
            <a:chExt cx="1368681" cy="682918"/>
          </a:xfrm>
        </p:grpSpPr>
        <p:grpSp>
          <p:nvGrpSpPr>
            <p:cNvPr id="3732" name="Google Shape;3732;p59"/>
            <p:cNvGrpSpPr/>
            <p:nvPr/>
          </p:nvGrpSpPr>
          <p:grpSpPr>
            <a:xfrm>
              <a:off x="1289102" y="3823629"/>
              <a:ext cx="240442" cy="250435"/>
              <a:chOff x="-165066" y="3843615"/>
              <a:chExt cx="221259" cy="230455"/>
            </a:xfrm>
          </p:grpSpPr>
          <p:sp>
            <p:nvSpPr>
              <p:cNvPr id="3733" name="Google Shape;3733;p5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9"/>
            <p:cNvGrpSpPr/>
            <p:nvPr/>
          </p:nvGrpSpPr>
          <p:grpSpPr>
            <a:xfrm>
              <a:off x="724986" y="3605478"/>
              <a:ext cx="1368681" cy="682918"/>
              <a:chOff x="724986" y="3605478"/>
              <a:chExt cx="1368681" cy="682918"/>
            </a:xfrm>
          </p:grpSpPr>
          <p:grpSp>
            <p:nvGrpSpPr>
              <p:cNvPr id="3754" name="Google Shape;3754;p59"/>
              <p:cNvGrpSpPr/>
              <p:nvPr/>
            </p:nvGrpSpPr>
            <p:grpSpPr>
              <a:xfrm>
                <a:off x="1498221" y="4047614"/>
                <a:ext cx="529172" cy="240783"/>
                <a:chOff x="1498221" y="4047614"/>
                <a:chExt cx="529172" cy="240783"/>
              </a:xfrm>
            </p:grpSpPr>
            <p:grpSp>
              <p:nvGrpSpPr>
                <p:cNvPr id="3755" name="Google Shape;3755;p59"/>
                <p:cNvGrpSpPr/>
                <p:nvPr/>
              </p:nvGrpSpPr>
              <p:grpSpPr>
                <a:xfrm>
                  <a:off x="1826655" y="4224370"/>
                  <a:ext cx="200738" cy="25631"/>
                  <a:chOff x="1826655" y="4224370"/>
                  <a:chExt cx="200738" cy="25631"/>
                </a:xfrm>
              </p:grpSpPr>
              <p:sp>
                <p:nvSpPr>
                  <p:cNvPr id="3756" name="Google Shape;3756;p5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9"/>
                <p:cNvGrpSpPr/>
                <p:nvPr/>
              </p:nvGrpSpPr>
              <p:grpSpPr>
                <a:xfrm>
                  <a:off x="1498221" y="4047614"/>
                  <a:ext cx="328444" cy="240783"/>
                  <a:chOff x="1498221" y="4047614"/>
                  <a:chExt cx="328444" cy="240783"/>
                </a:xfrm>
              </p:grpSpPr>
              <p:sp>
                <p:nvSpPr>
                  <p:cNvPr id="3759" name="Google Shape;3759;p5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59"/>
                  <p:cNvGrpSpPr/>
                  <p:nvPr/>
                </p:nvGrpSpPr>
                <p:grpSpPr>
                  <a:xfrm>
                    <a:off x="1498221" y="4047614"/>
                    <a:ext cx="150566" cy="190416"/>
                    <a:chOff x="1498221" y="4047614"/>
                    <a:chExt cx="150566" cy="190416"/>
                  </a:xfrm>
                </p:grpSpPr>
                <p:sp>
                  <p:nvSpPr>
                    <p:cNvPr id="3761" name="Google Shape;3761;p5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3" name="Google Shape;3763;p59"/>
              <p:cNvGrpSpPr/>
              <p:nvPr/>
            </p:nvGrpSpPr>
            <p:grpSpPr>
              <a:xfrm>
                <a:off x="1560718" y="3800594"/>
                <a:ext cx="532948" cy="302090"/>
                <a:chOff x="1560718" y="3800594"/>
                <a:chExt cx="532948" cy="302090"/>
              </a:xfrm>
            </p:grpSpPr>
            <p:grpSp>
              <p:nvGrpSpPr>
                <p:cNvPr id="3764" name="Google Shape;3764;p59"/>
                <p:cNvGrpSpPr/>
                <p:nvPr/>
              </p:nvGrpSpPr>
              <p:grpSpPr>
                <a:xfrm>
                  <a:off x="1912179" y="3827344"/>
                  <a:ext cx="181487" cy="25631"/>
                  <a:chOff x="1912179" y="3827344"/>
                  <a:chExt cx="181487" cy="25631"/>
                </a:xfrm>
              </p:grpSpPr>
              <p:sp>
                <p:nvSpPr>
                  <p:cNvPr id="3765" name="Google Shape;3765;p5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9"/>
                <p:cNvGrpSpPr/>
                <p:nvPr/>
              </p:nvGrpSpPr>
              <p:grpSpPr>
                <a:xfrm>
                  <a:off x="1912179" y="4044505"/>
                  <a:ext cx="181487" cy="25622"/>
                  <a:chOff x="1912179" y="4044506"/>
                  <a:chExt cx="181487" cy="25622"/>
                </a:xfrm>
              </p:grpSpPr>
              <p:sp>
                <p:nvSpPr>
                  <p:cNvPr id="3768" name="Google Shape;3768;p5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9"/>
                <p:cNvGrpSpPr/>
                <p:nvPr/>
              </p:nvGrpSpPr>
              <p:grpSpPr>
                <a:xfrm>
                  <a:off x="1560718" y="3800594"/>
                  <a:ext cx="351472" cy="302090"/>
                  <a:chOff x="1560718" y="3800594"/>
                  <a:chExt cx="351472" cy="302090"/>
                </a:xfrm>
              </p:grpSpPr>
              <p:grpSp>
                <p:nvGrpSpPr>
                  <p:cNvPr id="3771" name="Google Shape;3771;p59"/>
                  <p:cNvGrpSpPr/>
                  <p:nvPr/>
                </p:nvGrpSpPr>
                <p:grpSpPr>
                  <a:xfrm>
                    <a:off x="1560718" y="3842857"/>
                    <a:ext cx="173586" cy="217131"/>
                    <a:chOff x="1560718" y="3842857"/>
                    <a:chExt cx="173586" cy="217131"/>
                  </a:xfrm>
                </p:grpSpPr>
                <p:sp>
                  <p:nvSpPr>
                    <p:cNvPr id="3772" name="Google Shape;3772;p5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5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7" name="Google Shape;3777;p5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59"/>
              <p:cNvGrpSpPr/>
              <p:nvPr/>
            </p:nvGrpSpPr>
            <p:grpSpPr>
              <a:xfrm>
                <a:off x="785350" y="3605478"/>
                <a:ext cx="535311" cy="249245"/>
                <a:chOff x="785350" y="3605478"/>
                <a:chExt cx="535311" cy="249245"/>
              </a:xfrm>
            </p:grpSpPr>
            <p:grpSp>
              <p:nvGrpSpPr>
                <p:cNvPr id="3779" name="Google Shape;3779;p59"/>
                <p:cNvGrpSpPr/>
                <p:nvPr/>
              </p:nvGrpSpPr>
              <p:grpSpPr>
                <a:xfrm>
                  <a:off x="785350" y="3605478"/>
                  <a:ext cx="376191" cy="102736"/>
                  <a:chOff x="785350" y="3605478"/>
                  <a:chExt cx="376191" cy="102736"/>
                </a:xfrm>
              </p:grpSpPr>
              <p:sp>
                <p:nvSpPr>
                  <p:cNvPr id="3780" name="Google Shape;3780;p5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59"/>
                <p:cNvGrpSpPr/>
                <p:nvPr/>
              </p:nvGrpSpPr>
              <p:grpSpPr>
                <a:xfrm>
                  <a:off x="1161530" y="3655851"/>
                  <a:ext cx="159131" cy="198872"/>
                  <a:chOff x="1161530" y="3655851"/>
                  <a:chExt cx="159131" cy="198872"/>
                </a:xfrm>
              </p:grpSpPr>
              <p:sp>
                <p:nvSpPr>
                  <p:cNvPr id="3784" name="Google Shape;3784;p5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6" name="Google Shape;3786;p59"/>
              <p:cNvGrpSpPr/>
              <p:nvPr/>
            </p:nvGrpSpPr>
            <p:grpSpPr>
              <a:xfrm>
                <a:off x="785350" y="4047614"/>
                <a:ext cx="535311" cy="240783"/>
                <a:chOff x="785350" y="4047614"/>
                <a:chExt cx="535311" cy="240783"/>
              </a:xfrm>
            </p:grpSpPr>
            <p:grpSp>
              <p:nvGrpSpPr>
                <p:cNvPr id="3787" name="Google Shape;3787;p59"/>
                <p:cNvGrpSpPr/>
                <p:nvPr/>
              </p:nvGrpSpPr>
              <p:grpSpPr>
                <a:xfrm>
                  <a:off x="1161636" y="4047614"/>
                  <a:ext cx="159025" cy="190415"/>
                  <a:chOff x="1161636" y="4047614"/>
                  <a:chExt cx="159025" cy="190415"/>
                </a:xfrm>
              </p:grpSpPr>
              <p:sp>
                <p:nvSpPr>
                  <p:cNvPr id="3788" name="Google Shape;3788;p5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9"/>
                <p:cNvGrpSpPr/>
                <p:nvPr/>
              </p:nvGrpSpPr>
              <p:grpSpPr>
                <a:xfrm>
                  <a:off x="785350" y="4185661"/>
                  <a:ext cx="376191" cy="102736"/>
                  <a:chOff x="785350" y="4185661"/>
                  <a:chExt cx="376191" cy="102736"/>
                </a:xfrm>
              </p:grpSpPr>
              <p:sp>
                <p:nvSpPr>
                  <p:cNvPr id="3791" name="Google Shape;3791;p5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4" name="Google Shape;3794;p59"/>
              <p:cNvGrpSpPr/>
              <p:nvPr/>
            </p:nvGrpSpPr>
            <p:grpSpPr>
              <a:xfrm>
                <a:off x="1501054" y="3605478"/>
                <a:ext cx="526340" cy="249240"/>
                <a:chOff x="1501054" y="3605478"/>
                <a:chExt cx="526340" cy="249240"/>
              </a:xfrm>
            </p:grpSpPr>
            <p:grpSp>
              <p:nvGrpSpPr>
                <p:cNvPr id="3795" name="Google Shape;3795;p59"/>
                <p:cNvGrpSpPr/>
                <p:nvPr/>
              </p:nvGrpSpPr>
              <p:grpSpPr>
                <a:xfrm>
                  <a:off x="1834208" y="3643867"/>
                  <a:ext cx="193185" cy="25622"/>
                  <a:chOff x="1834208" y="3643867"/>
                  <a:chExt cx="193185" cy="25622"/>
                </a:xfrm>
              </p:grpSpPr>
              <p:sp>
                <p:nvSpPr>
                  <p:cNvPr id="3796" name="Google Shape;3796;p5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1501054" y="3605478"/>
                  <a:ext cx="333165" cy="249240"/>
                  <a:chOff x="1501054" y="3605478"/>
                  <a:chExt cx="333165" cy="249240"/>
                </a:xfrm>
              </p:grpSpPr>
              <p:sp>
                <p:nvSpPr>
                  <p:cNvPr id="3799" name="Google Shape;3799;p5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59"/>
                  <p:cNvGrpSpPr/>
                  <p:nvPr/>
                </p:nvGrpSpPr>
                <p:grpSpPr>
                  <a:xfrm>
                    <a:off x="1501054" y="3655851"/>
                    <a:ext cx="155286" cy="198867"/>
                    <a:chOff x="1501054" y="3655851"/>
                    <a:chExt cx="155286" cy="198867"/>
                  </a:xfrm>
                </p:grpSpPr>
                <p:sp>
                  <p:nvSpPr>
                    <p:cNvPr id="3801" name="Google Shape;3801;p5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03" name="Google Shape;3803;p59"/>
              <p:cNvGrpSpPr/>
              <p:nvPr/>
            </p:nvGrpSpPr>
            <p:grpSpPr>
              <a:xfrm>
                <a:off x="724986" y="3800594"/>
                <a:ext cx="532950" cy="302090"/>
                <a:chOff x="724986" y="3800594"/>
                <a:chExt cx="532950" cy="302090"/>
              </a:xfrm>
            </p:grpSpPr>
            <p:grpSp>
              <p:nvGrpSpPr>
                <p:cNvPr id="3804" name="Google Shape;3804;p59"/>
                <p:cNvGrpSpPr/>
                <p:nvPr/>
              </p:nvGrpSpPr>
              <p:grpSpPr>
                <a:xfrm>
                  <a:off x="724986" y="4044367"/>
                  <a:ext cx="181314" cy="25626"/>
                  <a:chOff x="724986" y="4044367"/>
                  <a:chExt cx="181314" cy="25626"/>
                </a:xfrm>
              </p:grpSpPr>
              <p:sp>
                <p:nvSpPr>
                  <p:cNvPr id="3805" name="Google Shape;3805;p5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9"/>
                <p:cNvGrpSpPr/>
                <p:nvPr/>
              </p:nvGrpSpPr>
              <p:grpSpPr>
                <a:xfrm>
                  <a:off x="906290" y="3800594"/>
                  <a:ext cx="351646" cy="302090"/>
                  <a:chOff x="906290" y="3800594"/>
                  <a:chExt cx="351646" cy="302090"/>
                </a:xfrm>
              </p:grpSpPr>
              <p:grpSp>
                <p:nvGrpSpPr>
                  <p:cNvPr id="3808" name="Google Shape;3808;p59"/>
                  <p:cNvGrpSpPr/>
                  <p:nvPr/>
                </p:nvGrpSpPr>
                <p:grpSpPr>
                  <a:xfrm>
                    <a:off x="1084172" y="3842857"/>
                    <a:ext cx="173764" cy="217131"/>
                    <a:chOff x="1084172" y="3842857"/>
                    <a:chExt cx="173764" cy="217131"/>
                  </a:xfrm>
                </p:grpSpPr>
                <p:grpSp>
                  <p:nvGrpSpPr>
                    <p:cNvPr id="3809" name="Google Shape;3809;p59"/>
                    <p:cNvGrpSpPr/>
                    <p:nvPr/>
                  </p:nvGrpSpPr>
                  <p:grpSpPr>
                    <a:xfrm>
                      <a:off x="1156862" y="3936509"/>
                      <a:ext cx="101073" cy="25622"/>
                      <a:chOff x="1156862" y="3936509"/>
                      <a:chExt cx="101073" cy="25622"/>
                    </a:xfrm>
                  </p:grpSpPr>
                  <p:sp>
                    <p:nvSpPr>
                      <p:cNvPr id="3810" name="Google Shape;3810;p5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5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5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724986" y="3830189"/>
                  <a:ext cx="189533" cy="25626"/>
                  <a:chOff x="724986" y="3830189"/>
                  <a:chExt cx="189533" cy="25626"/>
                </a:xfrm>
              </p:grpSpPr>
              <p:sp>
                <p:nvSpPr>
                  <p:cNvPr id="3816" name="Google Shape;3816;p5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18" name="Google Shape;3818;p59"/>
          <p:cNvGrpSpPr/>
          <p:nvPr/>
        </p:nvGrpSpPr>
        <p:grpSpPr>
          <a:xfrm>
            <a:off x="2249438" y="2249669"/>
            <a:ext cx="948701" cy="935378"/>
            <a:chOff x="2253298" y="2428317"/>
            <a:chExt cx="948701" cy="935378"/>
          </a:xfrm>
        </p:grpSpPr>
        <p:sp>
          <p:nvSpPr>
            <p:cNvPr id="3819" name="Google Shape;3819;p5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5" name="Shape 3855"/>
        <p:cNvGrpSpPr/>
        <p:nvPr/>
      </p:nvGrpSpPr>
      <p:grpSpPr>
        <a:xfrm>
          <a:off x="0" y="0"/>
          <a:ext cx="0" cy="0"/>
          <a:chOff x="0" y="0"/>
          <a:chExt cx="0" cy="0"/>
        </a:xfrm>
      </p:grpSpPr>
      <p:grpSp>
        <p:nvGrpSpPr>
          <p:cNvPr id="3856" name="Google Shape;3856;p60"/>
          <p:cNvGrpSpPr/>
          <p:nvPr/>
        </p:nvGrpSpPr>
        <p:grpSpPr>
          <a:xfrm>
            <a:off x="3339745" y="952988"/>
            <a:ext cx="2363393" cy="1017867"/>
            <a:chOff x="3292400" y="1219146"/>
            <a:chExt cx="2615240" cy="1110239"/>
          </a:xfrm>
        </p:grpSpPr>
        <p:sp>
          <p:nvSpPr>
            <p:cNvPr id="3857" name="Google Shape;3857;p6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858" name="Google Shape;3858;p6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9" name="Google Shape;3859;p6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860" name="Google Shape;3860;p6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861" name="Google Shape;3861;p6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862" name="Google Shape;3862;p6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863" name="Google Shape;3863;p6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864" name="Google Shape;3864;p6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865" name="Google Shape;3865;p6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866" name="Google Shape;3866;p6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867" name="Google Shape;3867;p6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68" name="Google Shape;3868;p6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869" name="Google Shape;3869;p6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70" name="Google Shape;3870;p6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871" name="Google Shape;3871;p60"/>
            <p:cNvGrpSpPr/>
            <p:nvPr/>
          </p:nvGrpSpPr>
          <p:grpSpPr>
            <a:xfrm>
              <a:off x="3748438" y="1378608"/>
              <a:ext cx="2159202" cy="903971"/>
              <a:chOff x="1683525" y="2179850"/>
              <a:chExt cx="4519050" cy="2134525"/>
            </a:xfrm>
          </p:grpSpPr>
          <p:sp>
            <p:nvSpPr>
              <p:cNvPr id="3872" name="Google Shape;3872;p6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3" name="Google Shape;3873;p6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4" name="Google Shape;3874;p6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5" name="Google Shape;3875;p6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6" name="Google Shape;3876;p6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7" name="Google Shape;3877;p6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8" name="Google Shape;3878;p6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9" name="Google Shape;3879;p6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80" name="Google Shape;3880;p6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81" name="Google Shape;3881;p6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82" name="Google Shape;3882;p6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83" name="Google Shape;3883;p6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884" name="Google Shape;3884;p60"/>
          <p:cNvGraphicFramePr/>
          <p:nvPr/>
        </p:nvGraphicFramePr>
        <p:xfrm>
          <a:off x="5935838" y="2130461"/>
          <a:ext cx="3000000" cy="3000000"/>
        </p:xfrm>
        <a:graphic>
          <a:graphicData uri="http://schemas.openxmlformats.org/drawingml/2006/table">
            <a:tbl>
              <a:tblPr>
                <a:noFill/>
                <a:tableStyleId>{3DB52729-E000-47C8-B884-95A8965EE889}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85" name="Google Shape;3885;p60"/>
          <p:cNvGrpSpPr/>
          <p:nvPr/>
        </p:nvGrpSpPr>
        <p:grpSpPr>
          <a:xfrm>
            <a:off x="5935948" y="3189058"/>
            <a:ext cx="2496964" cy="1001454"/>
            <a:chOff x="1919611" y="789980"/>
            <a:chExt cx="1474179" cy="606868"/>
          </a:xfrm>
        </p:grpSpPr>
        <p:cxnSp>
          <p:nvCxnSpPr>
            <p:cNvPr id="3886" name="Google Shape;3886;p6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87" name="Google Shape;3887;p6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88" name="Google Shape;3888;p6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89" name="Google Shape;3889;p60"/>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890" name="Google Shape;3890;p60"/>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891" name="Google Shape;3891;p60"/>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892" name="Google Shape;3892;p60"/>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893" name="Google Shape;3893;p6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00" name="Google Shape;3900;p60"/>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01" name="Google Shape;3901;p60"/>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02" name="Google Shape;3902;p6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0"/>
          <p:cNvGrpSpPr/>
          <p:nvPr/>
        </p:nvGrpSpPr>
        <p:grpSpPr>
          <a:xfrm>
            <a:off x="712562" y="998017"/>
            <a:ext cx="2394370" cy="976502"/>
            <a:chOff x="749309" y="1112739"/>
            <a:chExt cx="2371603" cy="976502"/>
          </a:xfrm>
        </p:grpSpPr>
        <p:sp>
          <p:nvSpPr>
            <p:cNvPr id="3904" name="Google Shape;3904;p6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36" name="Google Shape;3936;p60"/>
          <p:cNvGraphicFramePr/>
          <p:nvPr/>
        </p:nvGraphicFramePr>
        <p:xfrm>
          <a:off x="5935863" y="996311"/>
          <a:ext cx="3000000" cy="3000000"/>
        </p:xfrm>
        <a:graphic>
          <a:graphicData uri="http://schemas.openxmlformats.org/drawingml/2006/table">
            <a:tbl>
              <a:tblPr>
                <a:noFill/>
                <a:tableStyleId>{3DB52729-E000-47C8-B884-95A8965EE889}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37" name="Google Shape;3937;p60"/>
          <p:cNvGraphicFramePr/>
          <p:nvPr/>
        </p:nvGraphicFramePr>
        <p:xfrm>
          <a:off x="3342575" y="2130461"/>
          <a:ext cx="3000000" cy="3000000"/>
        </p:xfrm>
        <a:graphic>
          <a:graphicData uri="http://schemas.openxmlformats.org/drawingml/2006/table">
            <a:tbl>
              <a:tblPr>
                <a:noFill/>
                <a:tableStyleId>{3DB52729-E000-47C8-B884-95A8965EE889}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38" name="Google Shape;3938;p60"/>
          <p:cNvGrpSpPr/>
          <p:nvPr/>
        </p:nvGrpSpPr>
        <p:grpSpPr>
          <a:xfrm>
            <a:off x="4086505" y="2517104"/>
            <a:ext cx="1517436" cy="74460"/>
            <a:chOff x="3980086" y="2804397"/>
            <a:chExt cx="1227600" cy="66900"/>
          </a:xfrm>
        </p:grpSpPr>
        <p:sp>
          <p:nvSpPr>
            <p:cNvPr id="3939" name="Google Shape;3939;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60"/>
          <p:cNvGrpSpPr/>
          <p:nvPr/>
        </p:nvGrpSpPr>
        <p:grpSpPr>
          <a:xfrm>
            <a:off x="4711569" y="2809692"/>
            <a:ext cx="892956" cy="74460"/>
            <a:chOff x="3980086" y="2804397"/>
            <a:chExt cx="1227600" cy="66900"/>
          </a:xfrm>
        </p:grpSpPr>
        <p:sp>
          <p:nvSpPr>
            <p:cNvPr id="3942" name="Google Shape;3942;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60"/>
          <p:cNvGrpSpPr/>
          <p:nvPr/>
        </p:nvGrpSpPr>
        <p:grpSpPr>
          <a:xfrm>
            <a:off x="3344661" y="3168575"/>
            <a:ext cx="2363244" cy="1005943"/>
            <a:chOff x="3358415" y="3361302"/>
            <a:chExt cx="2363244" cy="1024695"/>
          </a:xfrm>
        </p:grpSpPr>
        <p:grpSp>
          <p:nvGrpSpPr>
            <p:cNvPr id="3945" name="Google Shape;3945;p60"/>
            <p:cNvGrpSpPr/>
            <p:nvPr/>
          </p:nvGrpSpPr>
          <p:grpSpPr>
            <a:xfrm>
              <a:off x="3358415" y="3361302"/>
              <a:ext cx="441300" cy="1024695"/>
              <a:chOff x="3358415" y="3361302"/>
              <a:chExt cx="441300" cy="1024695"/>
            </a:xfrm>
          </p:grpSpPr>
          <p:sp>
            <p:nvSpPr>
              <p:cNvPr id="3946" name="Google Shape;3946;p6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0"/>
            <p:cNvGrpSpPr/>
            <p:nvPr/>
          </p:nvGrpSpPr>
          <p:grpSpPr>
            <a:xfrm>
              <a:off x="3838901" y="3361302"/>
              <a:ext cx="441300" cy="1024695"/>
              <a:chOff x="3838901" y="3361302"/>
              <a:chExt cx="441300" cy="1024695"/>
            </a:xfrm>
          </p:grpSpPr>
          <p:sp>
            <p:nvSpPr>
              <p:cNvPr id="3953" name="Google Shape;3953;p6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0"/>
            <p:cNvGrpSpPr/>
            <p:nvPr/>
          </p:nvGrpSpPr>
          <p:grpSpPr>
            <a:xfrm>
              <a:off x="4319387" y="3361302"/>
              <a:ext cx="441300" cy="1024695"/>
              <a:chOff x="4319387" y="3361302"/>
              <a:chExt cx="441300" cy="1024695"/>
            </a:xfrm>
          </p:grpSpPr>
          <p:sp>
            <p:nvSpPr>
              <p:cNvPr id="3960" name="Google Shape;3960;p6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60"/>
            <p:cNvGrpSpPr/>
            <p:nvPr/>
          </p:nvGrpSpPr>
          <p:grpSpPr>
            <a:xfrm>
              <a:off x="4799873" y="3361302"/>
              <a:ext cx="441300" cy="1024695"/>
              <a:chOff x="4799873" y="3361302"/>
              <a:chExt cx="441300" cy="1024695"/>
            </a:xfrm>
          </p:grpSpPr>
          <p:sp>
            <p:nvSpPr>
              <p:cNvPr id="3967" name="Google Shape;3967;p6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60"/>
            <p:cNvGrpSpPr/>
            <p:nvPr/>
          </p:nvGrpSpPr>
          <p:grpSpPr>
            <a:xfrm>
              <a:off x="5280360" y="3361302"/>
              <a:ext cx="441300" cy="1024695"/>
              <a:chOff x="5280360" y="3361302"/>
              <a:chExt cx="441300" cy="1024695"/>
            </a:xfrm>
          </p:grpSpPr>
          <p:sp>
            <p:nvSpPr>
              <p:cNvPr id="3974" name="Google Shape;3974;p6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80" name="Google Shape;3980;p60"/>
          <p:cNvGraphicFramePr/>
          <p:nvPr/>
        </p:nvGraphicFramePr>
        <p:xfrm>
          <a:off x="711088" y="2130461"/>
          <a:ext cx="3000000" cy="3000000"/>
        </p:xfrm>
        <a:graphic>
          <a:graphicData uri="http://schemas.openxmlformats.org/drawingml/2006/table">
            <a:tbl>
              <a:tblPr>
                <a:noFill/>
                <a:tableStyleId>{3DB52729-E000-47C8-B884-95A8965EE889}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81" name="Google Shape;3981;p60"/>
          <p:cNvGrpSpPr/>
          <p:nvPr/>
        </p:nvGrpSpPr>
        <p:grpSpPr>
          <a:xfrm>
            <a:off x="712613" y="3180186"/>
            <a:ext cx="2403614" cy="1005900"/>
            <a:chOff x="726450" y="3372825"/>
            <a:chExt cx="2403614" cy="1005900"/>
          </a:xfrm>
        </p:grpSpPr>
        <p:grpSp>
          <p:nvGrpSpPr>
            <p:cNvPr id="3982" name="Google Shape;3982;p60"/>
            <p:cNvGrpSpPr/>
            <p:nvPr/>
          </p:nvGrpSpPr>
          <p:grpSpPr>
            <a:xfrm>
              <a:off x="726450" y="3696000"/>
              <a:ext cx="2403614" cy="500898"/>
              <a:chOff x="726450" y="3696000"/>
              <a:chExt cx="2403614" cy="500898"/>
            </a:xfrm>
          </p:grpSpPr>
          <p:sp>
            <p:nvSpPr>
              <p:cNvPr id="3983" name="Google Shape;3983;p6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4" name="Google Shape;3984;p6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85" name="Google Shape;3985;p60"/>
            <p:cNvGrpSpPr/>
            <p:nvPr/>
          </p:nvGrpSpPr>
          <p:grpSpPr>
            <a:xfrm>
              <a:off x="1348050" y="3372825"/>
              <a:ext cx="1720425" cy="1005900"/>
              <a:chOff x="1348050" y="3372825"/>
              <a:chExt cx="1720425" cy="1005900"/>
            </a:xfrm>
          </p:grpSpPr>
          <p:sp>
            <p:nvSpPr>
              <p:cNvPr id="3986" name="Google Shape;3986;p6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7" name="Google Shape;3987;p6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8" name="Google Shape;3988;p6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89" name="Google Shape;3989;p6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90" name="Google Shape;3990;p6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91" name="Google Shape;3991;p60"/>
            <p:cNvGrpSpPr/>
            <p:nvPr/>
          </p:nvGrpSpPr>
          <p:grpSpPr>
            <a:xfrm>
              <a:off x="1455707" y="3731058"/>
              <a:ext cx="1491150" cy="417657"/>
              <a:chOff x="1455707" y="3731058"/>
              <a:chExt cx="1491150" cy="417657"/>
            </a:xfrm>
          </p:grpSpPr>
          <p:grpSp>
            <p:nvGrpSpPr>
              <p:cNvPr id="3992" name="Google Shape;3992;p60"/>
              <p:cNvGrpSpPr/>
              <p:nvPr/>
            </p:nvGrpSpPr>
            <p:grpSpPr>
              <a:xfrm>
                <a:off x="1472938" y="3745828"/>
                <a:ext cx="72126" cy="53788"/>
                <a:chOff x="1472938" y="3745828"/>
                <a:chExt cx="72126" cy="53788"/>
              </a:xfrm>
            </p:grpSpPr>
            <p:sp>
              <p:nvSpPr>
                <p:cNvPr id="3993" name="Google Shape;3993;p6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0"/>
              <p:cNvGrpSpPr/>
              <p:nvPr/>
            </p:nvGrpSpPr>
            <p:grpSpPr>
              <a:xfrm>
                <a:off x="1819181" y="4089633"/>
                <a:ext cx="72126" cy="53788"/>
                <a:chOff x="1819181" y="4089633"/>
                <a:chExt cx="72126" cy="53788"/>
              </a:xfrm>
            </p:grpSpPr>
            <p:sp>
              <p:nvSpPr>
                <p:cNvPr id="3996" name="Google Shape;3996;p6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0"/>
              <p:cNvGrpSpPr/>
              <p:nvPr/>
            </p:nvGrpSpPr>
            <p:grpSpPr>
              <a:xfrm>
                <a:off x="1455707" y="4084171"/>
                <a:ext cx="64321" cy="64544"/>
                <a:chOff x="1455707" y="4084171"/>
                <a:chExt cx="64321" cy="64544"/>
              </a:xfrm>
            </p:grpSpPr>
            <p:sp>
              <p:nvSpPr>
                <p:cNvPr id="3999" name="Google Shape;3999;p6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0"/>
              <p:cNvGrpSpPr/>
              <p:nvPr/>
            </p:nvGrpSpPr>
            <p:grpSpPr>
              <a:xfrm>
                <a:off x="1818610" y="3731058"/>
                <a:ext cx="64321" cy="64544"/>
                <a:chOff x="1818610" y="3731058"/>
                <a:chExt cx="64321" cy="64544"/>
              </a:xfrm>
            </p:grpSpPr>
            <p:sp>
              <p:nvSpPr>
                <p:cNvPr id="4002" name="Google Shape;4002;p6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60"/>
              <p:cNvGrpSpPr/>
              <p:nvPr/>
            </p:nvGrpSpPr>
            <p:grpSpPr>
              <a:xfrm>
                <a:off x="2172491" y="4089633"/>
                <a:ext cx="72126" cy="53788"/>
                <a:chOff x="2172491" y="4089633"/>
                <a:chExt cx="72126" cy="53788"/>
              </a:xfrm>
            </p:grpSpPr>
            <p:sp>
              <p:nvSpPr>
                <p:cNvPr id="4005" name="Google Shape;4005;p6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0"/>
              <p:cNvGrpSpPr/>
              <p:nvPr/>
            </p:nvGrpSpPr>
            <p:grpSpPr>
              <a:xfrm>
                <a:off x="2171920" y="3731058"/>
                <a:ext cx="64321" cy="64544"/>
                <a:chOff x="2171920" y="3731058"/>
                <a:chExt cx="64321" cy="64544"/>
              </a:xfrm>
            </p:grpSpPr>
            <p:sp>
              <p:nvSpPr>
                <p:cNvPr id="4008" name="Google Shape;4008;p6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0"/>
              <p:cNvGrpSpPr/>
              <p:nvPr/>
            </p:nvGrpSpPr>
            <p:grpSpPr>
              <a:xfrm>
                <a:off x="2874730" y="3745828"/>
                <a:ext cx="72126" cy="53788"/>
                <a:chOff x="2874730" y="3745828"/>
                <a:chExt cx="72126" cy="53788"/>
              </a:xfrm>
            </p:grpSpPr>
            <p:sp>
              <p:nvSpPr>
                <p:cNvPr id="4011" name="Google Shape;4011;p6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0"/>
              <p:cNvGrpSpPr/>
              <p:nvPr/>
            </p:nvGrpSpPr>
            <p:grpSpPr>
              <a:xfrm>
                <a:off x="2878589" y="4081481"/>
                <a:ext cx="64321" cy="64544"/>
                <a:chOff x="2878589" y="4081481"/>
                <a:chExt cx="64321" cy="64544"/>
              </a:xfrm>
            </p:grpSpPr>
            <p:sp>
              <p:nvSpPr>
                <p:cNvPr id="4014" name="Google Shape;4014;p6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0"/>
              <p:cNvGrpSpPr/>
              <p:nvPr/>
            </p:nvGrpSpPr>
            <p:grpSpPr>
              <a:xfrm>
                <a:off x="2525796" y="4089633"/>
                <a:ext cx="72126" cy="53788"/>
                <a:chOff x="2525796" y="4089633"/>
                <a:chExt cx="72126" cy="53788"/>
              </a:xfrm>
            </p:grpSpPr>
            <p:sp>
              <p:nvSpPr>
                <p:cNvPr id="4017" name="Google Shape;4017;p6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60"/>
              <p:cNvGrpSpPr/>
              <p:nvPr/>
            </p:nvGrpSpPr>
            <p:grpSpPr>
              <a:xfrm>
                <a:off x="2525225" y="3731058"/>
                <a:ext cx="64321" cy="64544"/>
                <a:chOff x="2525225" y="3731058"/>
                <a:chExt cx="64321" cy="64544"/>
              </a:xfrm>
            </p:grpSpPr>
            <p:sp>
              <p:nvSpPr>
                <p:cNvPr id="4020" name="Google Shape;4020;p6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grpSp>
        <p:nvGrpSpPr>
          <p:cNvPr id="4026" name="Google Shape;4026;p61"/>
          <p:cNvGrpSpPr/>
          <p:nvPr/>
        </p:nvGrpSpPr>
        <p:grpSpPr>
          <a:xfrm>
            <a:off x="5780153" y="1859606"/>
            <a:ext cx="671400" cy="674856"/>
            <a:chOff x="5780148" y="1859605"/>
            <a:chExt cx="671400" cy="674856"/>
          </a:xfrm>
        </p:grpSpPr>
        <p:sp>
          <p:nvSpPr>
            <p:cNvPr id="4027" name="Google Shape;4027;p6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61"/>
          <p:cNvGrpSpPr/>
          <p:nvPr/>
        </p:nvGrpSpPr>
        <p:grpSpPr>
          <a:xfrm>
            <a:off x="716996" y="971307"/>
            <a:ext cx="845921" cy="690752"/>
            <a:chOff x="732428" y="1198513"/>
            <a:chExt cx="845921" cy="690752"/>
          </a:xfrm>
        </p:grpSpPr>
        <p:grpSp>
          <p:nvGrpSpPr>
            <p:cNvPr id="4032" name="Google Shape;4032;p61"/>
            <p:cNvGrpSpPr/>
            <p:nvPr/>
          </p:nvGrpSpPr>
          <p:grpSpPr>
            <a:xfrm>
              <a:off x="823030" y="1198513"/>
              <a:ext cx="755319" cy="690752"/>
              <a:chOff x="823030" y="1198513"/>
              <a:chExt cx="755319" cy="690752"/>
            </a:xfrm>
          </p:grpSpPr>
          <p:sp>
            <p:nvSpPr>
              <p:cNvPr id="4033" name="Google Shape;4033;p6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61"/>
            <p:cNvGrpSpPr/>
            <p:nvPr/>
          </p:nvGrpSpPr>
          <p:grpSpPr>
            <a:xfrm>
              <a:off x="732428" y="1239937"/>
              <a:ext cx="739912" cy="607886"/>
              <a:chOff x="732428" y="1239937"/>
              <a:chExt cx="739912" cy="607886"/>
            </a:xfrm>
          </p:grpSpPr>
          <p:sp>
            <p:nvSpPr>
              <p:cNvPr id="4036" name="Google Shape;4036;p6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61"/>
            <p:cNvGrpSpPr/>
            <p:nvPr/>
          </p:nvGrpSpPr>
          <p:grpSpPr>
            <a:xfrm>
              <a:off x="732428" y="1277018"/>
              <a:ext cx="702832" cy="533758"/>
              <a:chOff x="732428" y="1277018"/>
              <a:chExt cx="702832" cy="533758"/>
            </a:xfrm>
          </p:grpSpPr>
          <p:sp>
            <p:nvSpPr>
              <p:cNvPr id="4039" name="Google Shape;4039;p6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61"/>
            <p:cNvGrpSpPr/>
            <p:nvPr/>
          </p:nvGrpSpPr>
          <p:grpSpPr>
            <a:xfrm>
              <a:off x="931170" y="1306653"/>
              <a:ext cx="647179" cy="474455"/>
              <a:chOff x="931170" y="1306653"/>
              <a:chExt cx="647179" cy="474455"/>
            </a:xfrm>
          </p:grpSpPr>
          <p:sp>
            <p:nvSpPr>
              <p:cNvPr id="4042" name="Google Shape;4042;p6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6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1"/>
          <p:cNvGrpSpPr/>
          <p:nvPr/>
        </p:nvGrpSpPr>
        <p:grpSpPr>
          <a:xfrm>
            <a:off x="3948605" y="971313"/>
            <a:ext cx="634656" cy="699982"/>
            <a:chOff x="5985650" y="2860025"/>
            <a:chExt cx="1396075" cy="1539775"/>
          </a:xfrm>
        </p:grpSpPr>
        <p:sp>
          <p:nvSpPr>
            <p:cNvPr id="4046" name="Google Shape;4046;p6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1"/>
          <p:cNvGrpSpPr/>
          <p:nvPr/>
        </p:nvGrpSpPr>
        <p:grpSpPr>
          <a:xfrm>
            <a:off x="4704254" y="971307"/>
            <a:ext cx="725845" cy="699975"/>
            <a:chOff x="4249973" y="1201875"/>
            <a:chExt cx="1958568" cy="1888762"/>
          </a:xfrm>
        </p:grpSpPr>
        <p:sp>
          <p:nvSpPr>
            <p:cNvPr id="4079" name="Google Shape;4079;p6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61"/>
            <p:cNvGrpSpPr/>
            <p:nvPr/>
          </p:nvGrpSpPr>
          <p:grpSpPr>
            <a:xfrm>
              <a:off x="5853086" y="1789142"/>
              <a:ext cx="355454" cy="1048099"/>
              <a:chOff x="5576108" y="2016725"/>
              <a:chExt cx="565200" cy="1666560"/>
            </a:xfrm>
          </p:grpSpPr>
          <p:sp>
            <p:nvSpPr>
              <p:cNvPr id="4081" name="Google Shape;4081;p6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2" name="Google Shape;4082;p6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1"/>
            <p:cNvGrpSpPr/>
            <p:nvPr/>
          </p:nvGrpSpPr>
          <p:grpSpPr>
            <a:xfrm>
              <a:off x="4869455" y="2691676"/>
              <a:ext cx="1013897" cy="398961"/>
              <a:chOff x="4012057" y="3451825"/>
              <a:chExt cx="1612175" cy="634379"/>
            </a:xfrm>
          </p:grpSpPr>
          <p:sp>
            <p:nvSpPr>
              <p:cNvPr id="4084" name="Google Shape;4084;p6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5" name="Google Shape;4085;p6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1"/>
            <p:cNvGrpSpPr/>
            <p:nvPr/>
          </p:nvGrpSpPr>
          <p:grpSpPr>
            <a:xfrm>
              <a:off x="4276937" y="2155961"/>
              <a:ext cx="651965" cy="891358"/>
              <a:chOff x="3069908" y="2599997"/>
              <a:chExt cx="1036675" cy="1417328"/>
            </a:xfrm>
          </p:grpSpPr>
          <p:sp>
            <p:nvSpPr>
              <p:cNvPr id="4087" name="Google Shape;4087;p6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88" name="Google Shape;4088;p6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1"/>
            <p:cNvGrpSpPr/>
            <p:nvPr/>
          </p:nvGrpSpPr>
          <p:grpSpPr>
            <a:xfrm>
              <a:off x="5054918" y="1201875"/>
              <a:ext cx="999548" cy="602711"/>
              <a:chOff x="4306958" y="1082925"/>
              <a:chExt cx="1589359" cy="958358"/>
            </a:xfrm>
          </p:grpSpPr>
          <p:sp>
            <p:nvSpPr>
              <p:cNvPr id="4090" name="Google Shape;4090;p6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91" name="Google Shape;4091;p6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61"/>
            <p:cNvGrpSpPr/>
            <p:nvPr/>
          </p:nvGrpSpPr>
          <p:grpSpPr>
            <a:xfrm>
              <a:off x="4249973" y="1303451"/>
              <a:ext cx="799317" cy="841334"/>
              <a:chOff x="3027033" y="1244439"/>
              <a:chExt cx="1270977" cy="1337786"/>
            </a:xfrm>
          </p:grpSpPr>
          <p:sp>
            <p:nvSpPr>
              <p:cNvPr id="4093" name="Google Shape;4093;p6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94" name="Google Shape;4094;p6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61"/>
          <p:cNvGrpSpPr/>
          <p:nvPr/>
        </p:nvGrpSpPr>
        <p:grpSpPr>
          <a:xfrm>
            <a:off x="4057119" y="1858087"/>
            <a:ext cx="750769" cy="683784"/>
            <a:chOff x="4204684" y="2104422"/>
            <a:chExt cx="699822" cy="637382"/>
          </a:xfrm>
        </p:grpSpPr>
        <p:grpSp>
          <p:nvGrpSpPr>
            <p:cNvPr id="4096" name="Google Shape;4096;p61"/>
            <p:cNvGrpSpPr/>
            <p:nvPr/>
          </p:nvGrpSpPr>
          <p:grpSpPr>
            <a:xfrm>
              <a:off x="4204684" y="2430067"/>
              <a:ext cx="342957" cy="311738"/>
              <a:chOff x="4204684" y="2430067"/>
              <a:chExt cx="342957" cy="311738"/>
            </a:xfrm>
          </p:grpSpPr>
          <p:sp>
            <p:nvSpPr>
              <p:cNvPr id="4097" name="Google Shape;4097;p6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1"/>
            <p:cNvGrpSpPr/>
            <p:nvPr/>
          </p:nvGrpSpPr>
          <p:grpSpPr>
            <a:xfrm>
              <a:off x="4561586" y="2430067"/>
              <a:ext cx="342920" cy="311738"/>
              <a:chOff x="4561586" y="2430067"/>
              <a:chExt cx="342920" cy="311738"/>
            </a:xfrm>
          </p:grpSpPr>
          <p:sp>
            <p:nvSpPr>
              <p:cNvPr id="4100" name="Google Shape;4100;p6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1"/>
            <p:cNvGrpSpPr/>
            <p:nvPr/>
          </p:nvGrpSpPr>
          <p:grpSpPr>
            <a:xfrm>
              <a:off x="4561586" y="2104422"/>
              <a:ext cx="342920" cy="311738"/>
              <a:chOff x="4561586" y="2104422"/>
              <a:chExt cx="342920" cy="311738"/>
            </a:xfrm>
          </p:grpSpPr>
          <p:sp>
            <p:nvSpPr>
              <p:cNvPr id="4103" name="Google Shape;4103;p6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1"/>
            <p:cNvGrpSpPr/>
            <p:nvPr/>
          </p:nvGrpSpPr>
          <p:grpSpPr>
            <a:xfrm>
              <a:off x="4204684" y="2104422"/>
              <a:ext cx="342957" cy="311664"/>
              <a:chOff x="4204684" y="2104422"/>
              <a:chExt cx="342957" cy="311664"/>
            </a:xfrm>
          </p:grpSpPr>
          <p:sp>
            <p:nvSpPr>
              <p:cNvPr id="4106" name="Google Shape;4106;p6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61"/>
          <p:cNvGrpSpPr/>
          <p:nvPr/>
        </p:nvGrpSpPr>
        <p:grpSpPr>
          <a:xfrm>
            <a:off x="5521552" y="971301"/>
            <a:ext cx="660591" cy="688867"/>
            <a:chOff x="5830645" y="1267368"/>
            <a:chExt cx="530340" cy="553040"/>
          </a:xfrm>
        </p:grpSpPr>
        <p:sp>
          <p:nvSpPr>
            <p:cNvPr id="4109" name="Google Shape;4109;p6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1"/>
            <p:cNvGrpSpPr/>
            <p:nvPr/>
          </p:nvGrpSpPr>
          <p:grpSpPr>
            <a:xfrm>
              <a:off x="5830645" y="1267368"/>
              <a:ext cx="259743" cy="269909"/>
              <a:chOff x="5830645" y="1267368"/>
              <a:chExt cx="259743" cy="269909"/>
            </a:xfrm>
          </p:grpSpPr>
          <p:sp>
            <p:nvSpPr>
              <p:cNvPr id="4111" name="Google Shape;4111;p6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61"/>
            <p:cNvGrpSpPr/>
            <p:nvPr/>
          </p:nvGrpSpPr>
          <p:grpSpPr>
            <a:xfrm>
              <a:off x="6101293" y="1267368"/>
              <a:ext cx="259692" cy="269909"/>
              <a:chOff x="6101293" y="1267368"/>
              <a:chExt cx="259692" cy="269909"/>
            </a:xfrm>
          </p:grpSpPr>
          <p:sp>
            <p:nvSpPr>
              <p:cNvPr id="4114" name="Google Shape;4114;p6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61"/>
            <p:cNvGrpSpPr/>
            <p:nvPr/>
          </p:nvGrpSpPr>
          <p:grpSpPr>
            <a:xfrm>
              <a:off x="5830645" y="1550500"/>
              <a:ext cx="259692" cy="269909"/>
              <a:chOff x="5830645" y="1550500"/>
              <a:chExt cx="259692" cy="269909"/>
            </a:xfrm>
          </p:grpSpPr>
          <p:sp>
            <p:nvSpPr>
              <p:cNvPr id="4117" name="Google Shape;4117;p6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61"/>
            <p:cNvGrpSpPr/>
            <p:nvPr/>
          </p:nvGrpSpPr>
          <p:grpSpPr>
            <a:xfrm>
              <a:off x="6101293" y="1550500"/>
              <a:ext cx="259692" cy="269909"/>
              <a:chOff x="6101293" y="1550500"/>
              <a:chExt cx="259692" cy="269909"/>
            </a:xfrm>
          </p:grpSpPr>
          <p:sp>
            <p:nvSpPr>
              <p:cNvPr id="4120" name="Google Shape;4120;p6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2" name="Google Shape;4122;p61"/>
          <p:cNvGrpSpPr/>
          <p:nvPr/>
        </p:nvGrpSpPr>
        <p:grpSpPr>
          <a:xfrm>
            <a:off x="723705" y="1861761"/>
            <a:ext cx="697154" cy="679574"/>
            <a:chOff x="2679875" y="2361475"/>
            <a:chExt cx="780425" cy="760575"/>
          </a:xfrm>
        </p:grpSpPr>
        <p:sp>
          <p:nvSpPr>
            <p:cNvPr id="4123" name="Google Shape;4123;p6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1"/>
          <p:cNvGrpSpPr/>
          <p:nvPr/>
        </p:nvGrpSpPr>
        <p:grpSpPr>
          <a:xfrm>
            <a:off x="3122864" y="971353"/>
            <a:ext cx="735829" cy="684547"/>
            <a:chOff x="3351965" y="1148808"/>
            <a:chExt cx="750770" cy="698375"/>
          </a:xfrm>
        </p:grpSpPr>
        <p:grpSp>
          <p:nvGrpSpPr>
            <p:cNvPr id="4130" name="Google Shape;4130;p61"/>
            <p:cNvGrpSpPr/>
            <p:nvPr/>
          </p:nvGrpSpPr>
          <p:grpSpPr>
            <a:xfrm>
              <a:off x="3586796" y="1148808"/>
              <a:ext cx="294857" cy="286830"/>
              <a:chOff x="3750225" y="1774000"/>
              <a:chExt cx="149575" cy="145525"/>
            </a:xfrm>
          </p:grpSpPr>
          <p:sp>
            <p:nvSpPr>
              <p:cNvPr id="4131" name="Google Shape;4131;p6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1"/>
            <p:cNvGrpSpPr/>
            <p:nvPr/>
          </p:nvGrpSpPr>
          <p:grpSpPr>
            <a:xfrm>
              <a:off x="3779245" y="1375768"/>
              <a:ext cx="323490" cy="286978"/>
              <a:chOff x="3847850" y="1889150"/>
              <a:chExt cx="164100" cy="145600"/>
            </a:xfrm>
          </p:grpSpPr>
          <p:sp>
            <p:nvSpPr>
              <p:cNvPr id="4134" name="Google Shape;4134;p6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61"/>
            <p:cNvGrpSpPr/>
            <p:nvPr/>
          </p:nvGrpSpPr>
          <p:grpSpPr>
            <a:xfrm>
              <a:off x="3351965" y="1330435"/>
              <a:ext cx="295449" cy="285401"/>
              <a:chOff x="3631100" y="1866150"/>
              <a:chExt cx="149875" cy="144800"/>
            </a:xfrm>
          </p:grpSpPr>
          <p:sp>
            <p:nvSpPr>
              <p:cNvPr id="4137" name="Google Shape;4137;p6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1"/>
            <p:cNvGrpSpPr/>
            <p:nvPr/>
          </p:nvGrpSpPr>
          <p:grpSpPr>
            <a:xfrm>
              <a:off x="3548208" y="1560352"/>
              <a:ext cx="294808" cy="286830"/>
              <a:chOff x="3730650" y="1982800"/>
              <a:chExt cx="149550" cy="145525"/>
            </a:xfrm>
          </p:grpSpPr>
          <p:sp>
            <p:nvSpPr>
              <p:cNvPr id="4140" name="Google Shape;4140;p6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61"/>
          <p:cNvGrpSpPr/>
          <p:nvPr/>
        </p:nvGrpSpPr>
        <p:grpSpPr>
          <a:xfrm>
            <a:off x="7624517" y="971307"/>
            <a:ext cx="804565" cy="677795"/>
            <a:chOff x="7636443" y="1204988"/>
            <a:chExt cx="804565" cy="677795"/>
          </a:xfrm>
        </p:grpSpPr>
        <p:grpSp>
          <p:nvGrpSpPr>
            <p:cNvPr id="4143" name="Google Shape;4143;p61"/>
            <p:cNvGrpSpPr/>
            <p:nvPr/>
          </p:nvGrpSpPr>
          <p:grpSpPr>
            <a:xfrm>
              <a:off x="7636443" y="1509705"/>
              <a:ext cx="804565" cy="373078"/>
              <a:chOff x="7636443" y="1509705"/>
              <a:chExt cx="804565" cy="373078"/>
            </a:xfrm>
          </p:grpSpPr>
          <p:sp>
            <p:nvSpPr>
              <p:cNvPr id="4144" name="Google Shape;4144;p6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61"/>
            <p:cNvGrpSpPr/>
            <p:nvPr/>
          </p:nvGrpSpPr>
          <p:grpSpPr>
            <a:xfrm>
              <a:off x="7636443" y="1408133"/>
              <a:ext cx="804565" cy="373078"/>
              <a:chOff x="7636443" y="1408133"/>
              <a:chExt cx="804565" cy="373078"/>
            </a:xfrm>
          </p:grpSpPr>
          <p:sp>
            <p:nvSpPr>
              <p:cNvPr id="4147" name="Google Shape;4147;p6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1"/>
            <p:cNvGrpSpPr/>
            <p:nvPr/>
          </p:nvGrpSpPr>
          <p:grpSpPr>
            <a:xfrm>
              <a:off x="7636443" y="1306560"/>
              <a:ext cx="804565" cy="373078"/>
              <a:chOff x="7636443" y="1306560"/>
              <a:chExt cx="804565" cy="373078"/>
            </a:xfrm>
          </p:grpSpPr>
          <p:sp>
            <p:nvSpPr>
              <p:cNvPr id="4150" name="Google Shape;4150;p6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1"/>
            <p:cNvGrpSpPr/>
            <p:nvPr/>
          </p:nvGrpSpPr>
          <p:grpSpPr>
            <a:xfrm>
              <a:off x="7636443" y="1204988"/>
              <a:ext cx="804565" cy="373078"/>
              <a:chOff x="7636443" y="1204988"/>
              <a:chExt cx="804565" cy="373078"/>
            </a:xfrm>
          </p:grpSpPr>
          <p:sp>
            <p:nvSpPr>
              <p:cNvPr id="4153" name="Google Shape;4153;p6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5" name="Google Shape;4155;p61"/>
          <p:cNvGrpSpPr/>
          <p:nvPr/>
        </p:nvGrpSpPr>
        <p:grpSpPr>
          <a:xfrm>
            <a:off x="4963363" y="1878721"/>
            <a:ext cx="661339" cy="661188"/>
            <a:chOff x="3990000" y="975400"/>
            <a:chExt cx="3934200" cy="3933300"/>
          </a:xfrm>
        </p:grpSpPr>
        <p:sp>
          <p:nvSpPr>
            <p:cNvPr id="4156" name="Google Shape;4156;p6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61"/>
          <p:cNvGrpSpPr/>
          <p:nvPr/>
        </p:nvGrpSpPr>
        <p:grpSpPr>
          <a:xfrm>
            <a:off x="6607011" y="1857359"/>
            <a:ext cx="868881" cy="684241"/>
            <a:chOff x="6598259" y="2078634"/>
            <a:chExt cx="868881" cy="684241"/>
          </a:xfrm>
        </p:grpSpPr>
        <p:sp>
          <p:nvSpPr>
            <p:cNvPr id="4161" name="Google Shape;4161;p6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61"/>
            <p:cNvGrpSpPr/>
            <p:nvPr/>
          </p:nvGrpSpPr>
          <p:grpSpPr>
            <a:xfrm>
              <a:off x="6808175" y="2078634"/>
              <a:ext cx="452229" cy="684241"/>
              <a:chOff x="6808175" y="2078634"/>
              <a:chExt cx="452229" cy="684241"/>
            </a:xfrm>
          </p:grpSpPr>
          <p:sp>
            <p:nvSpPr>
              <p:cNvPr id="4168" name="Google Shape;4168;p6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4" name="Google Shape;4174;p61"/>
              <p:cNvGrpSpPr/>
              <p:nvPr/>
            </p:nvGrpSpPr>
            <p:grpSpPr>
              <a:xfrm>
                <a:off x="6821586" y="2078634"/>
                <a:ext cx="426871" cy="684241"/>
                <a:chOff x="6821586" y="2078634"/>
                <a:chExt cx="426871" cy="684241"/>
              </a:xfrm>
            </p:grpSpPr>
            <p:grpSp>
              <p:nvGrpSpPr>
                <p:cNvPr id="4175" name="Google Shape;4175;p61"/>
                <p:cNvGrpSpPr/>
                <p:nvPr/>
              </p:nvGrpSpPr>
              <p:grpSpPr>
                <a:xfrm>
                  <a:off x="6821586" y="2078634"/>
                  <a:ext cx="426871" cy="684241"/>
                  <a:chOff x="6821586" y="2078634"/>
                  <a:chExt cx="426871" cy="684241"/>
                </a:xfrm>
              </p:grpSpPr>
              <p:sp>
                <p:nvSpPr>
                  <p:cNvPr id="4176" name="Google Shape;4176;p6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5" name="Google Shape;4195;p6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1" name="Google Shape;4201;p61"/>
          <p:cNvGrpSpPr/>
          <p:nvPr/>
        </p:nvGrpSpPr>
        <p:grpSpPr>
          <a:xfrm>
            <a:off x="716994" y="3531369"/>
            <a:ext cx="1340789" cy="640830"/>
            <a:chOff x="238125" y="1151100"/>
            <a:chExt cx="7139450" cy="3412300"/>
          </a:xfrm>
        </p:grpSpPr>
        <p:sp>
          <p:nvSpPr>
            <p:cNvPr id="4202" name="Google Shape;4202;p6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1"/>
          <p:cNvGrpSpPr/>
          <p:nvPr/>
        </p:nvGrpSpPr>
        <p:grpSpPr>
          <a:xfrm>
            <a:off x="5584217" y="2734650"/>
            <a:ext cx="985357" cy="585764"/>
            <a:chOff x="5145061" y="2881789"/>
            <a:chExt cx="1107641" cy="658458"/>
          </a:xfrm>
        </p:grpSpPr>
        <p:grpSp>
          <p:nvGrpSpPr>
            <p:cNvPr id="4215" name="Google Shape;4215;p61"/>
            <p:cNvGrpSpPr/>
            <p:nvPr/>
          </p:nvGrpSpPr>
          <p:grpSpPr>
            <a:xfrm>
              <a:off x="5722989" y="3244587"/>
              <a:ext cx="529713" cy="295659"/>
              <a:chOff x="5722989" y="3244587"/>
              <a:chExt cx="529713" cy="295659"/>
            </a:xfrm>
          </p:grpSpPr>
          <p:sp>
            <p:nvSpPr>
              <p:cNvPr id="4216" name="Google Shape;4216;p6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17" name="Google Shape;4217;p6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18" name="Google Shape;4218;p61"/>
            <p:cNvGrpSpPr/>
            <p:nvPr/>
          </p:nvGrpSpPr>
          <p:grpSpPr>
            <a:xfrm>
              <a:off x="5145061" y="3244587"/>
              <a:ext cx="536807" cy="295659"/>
              <a:chOff x="5145061" y="3244587"/>
              <a:chExt cx="536807" cy="295659"/>
            </a:xfrm>
          </p:grpSpPr>
          <p:sp>
            <p:nvSpPr>
              <p:cNvPr id="4219" name="Google Shape;4219;p6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0" name="Google Shape;4220;p6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1" name="Google Shape;4221;p61"/>
            <p:cNvGrpSpPr/>
            <p:nvPr/>
          </p:nvGrpSpPr>
          <p:grpSpPr>
            <a:xfrm>
              <a:off x="5341327" y="2898245"/>
              <a:ext cx="532309" cy="614891"/>
              <a:chOff x="5341327" y="2898245"/>
              <a:chExt cx="532309" cy="614891"/>
            </a:xfrm>
          </p:grpSpPr>
          <p:sp>
            <p:nvSpPr>
              <p:cNvPr id="4222" name="Google Shape;4222;p6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3" name="Google Shape;4223;p6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4" name="Google Shape;4224;p61"/>
            <p:cNvGrpSpPr/>
            <p:nvPr/>
          </p:nvGrpSpPr>
          <p:grpSpPr>
            <a:xfrm>
              <a:off x="5532290" y="2881789"/>
              <a:ext cx="620516" cy="305456"/>
              <a:chOff x="5532290" y="2881789"/>
              <a:chExt cx="620516" cy="305456"/>
            </a:xfrm>
          </p:grpSpPr>
          <p:sp>
            <p:nvSpPr>
              <p:cNvPr id="4225" name="Google Shape;4225;p6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6" name="Google Shape;4226;p6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27" name="Google Shape;4227;p61"/>
          <p:cNvGrpSpPr/>
          <p:nvPr/>
        </p:nvGrpSpPr>
        <p:grpSpPr>
          <a:xfrm>
            <a:off x="8163140" y="3526708"/>
            <a:ext cx="269068" cy="645491"/>
            <a:chOff x="7026852" y="3311869"/>
            <a:chExt cx="434331" cy="1041954"/>
          </a:xfrm>
        </p:grpSpPr>
        <p:sp>
          <p:nvSpPr>
            <p:cNvPr id="4228" name="Google Shape;4228;p6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1"/>
          <p:cNvGrpSpPr/>
          <p:nvPr/>
        </p:nvGrpSpPr>
        <p:grpSpPr>
          <a:xfrm>
            <a:off x="6179721" y="3565945"/>
            <a:ext cx="293882" cy="293836"/>
            <a:chOff x="4873519" y="3311869"/>
            <a:chExt cx="499374" cy="499296"/>
          </a:xfrm>
        </p:grpSpPr>
        <p:sp>
          <p:nvSpPr>
            <p:cNvPr id="4232" name="Google Shape;4232;p6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1"/>
          <p:cNvGrpSpPr/>
          <p:nvPr/>
        </p:nvGrpSpPr>
        <p:grpSpPr>
          <a:xfrm>
            <a:off x="6179721" y="3878317"/>
            <a:ext cx="293882" cy="293882"/>
            <a:chOff x="4873519" y="3875839"/>
            <a:chExt cx="499374" cy="499374"/>
          </a:xfrm>
        </p:grpSpPr>
        <p:sp>
          <p:nvSpPr>
            <p:cNvPr id="4235" name="Google Shape;4235;p6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1"/>
          <p:cNvGrpSpPr/>
          <p:nvPr/>
        </p:nvGrpSpPr>
        <p:grpSpPr>
          <a:xfrm>
            <a:off x="2410248" y="1850269"/>
            <a:ext cx="698104" cy="698208"/>
            <a:chOff x="2565073" y="2075876"/>
            <a:chExt cx="672482" cy="672518"/>
          </a:xfrm>
        </p:grpSpPr>
        <p:sp>
          <p:nvSpPr>
            <p:cNvPr id="4238" name="Google Shape;4238;p6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1"/>
          <p:cNvGrpSpPr/>
          <p:nvPr/>
        </p:nvGrpSpPr>
        <p:grpSpPr>
          <a:xfrm>
            <a:off x="5633660" y="3534870"/>
            <a:ext cx="438354" cy="637329"/>
            <a:chOff x="1697726" y="3244179"/>
            <a:chExt cx="788124" cy="1146069"/>
          </a:xfrm>
        </p:grpSpPr>
        <p:sp>
          <p:nvSpPr>
            <p:cNvPr id="4245" name="Google Shape;4245;p6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61"/>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61"/>
          <p:cNvGrpSpPr/>
          <p:nvPr/>
        </p:nvGrpSpPr>
        <p:grpSpPr>
          <a:xfrm>
            <a:off x="7634874" y="1863232"/>
            <a:ext cx="799565" cy="670282"/>
            <a:chOff x="7617850" y="2063282"/>
            <a:chExt cx="799565" cy="670282"/>
          </a:xfrm>
        </p:grpSpPr>
        <p:cxnSp>
          <p:nvCxnSpPr>
            <p:cNvPr id="4249" name="Google Shape;4249;p6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0" name="Google Shape;4250;p6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1" name="Google Shape;4251;p6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2" name="Google Shape;4252;p6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53" name="Google Shape;4253;p6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54" name="Google Shape;4254;p6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55" name="Google Shape;4255;p61"/>
            <p:cNvGrpSpPr/>
            <p:nvPr/>
          </p:nvGrpSpPr>
          <p:grpSpPr>
            <a:xfrm>
              <a:off x="7734309" y="2063282"/>
              <a:ext cx="570957" cy="620095"/>
              <a:chOff x="7734309" y="2063282"/>
              <a:chExt cx="570957" cy="620095"/>
            </a:xfrm>
          </p:grpSpPr>
          <p:grpSp>
            <p:nvGrpSpPr>
              <p:cNvPr id="4256" name="Google Shape;4256;p61"/>
              <p:cNvGrpSpPr/>
              <p:nvPr/>
            </p:nvGrpSpPr>
            <p:grpSpPr>
              <a:xfrm>
                <a:off x="8031573" y="2063282"/>
                <a:ext cx="273693" cy="620095"/>
                <a:chOff x="8031573" y="2063282"/>
                <a:chExt cx="273693" cy="620095"/>
              </a:xfrm>
            </p:grpSpPr>
            <p:sp>
              <p:nvSpPr>
                <p:cNvPr id="4257" name="Google Shape;4257;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1"/>
              <p:cNvGrpSpPr/>
              <p:nvPr/>
            </p:nvGrpSpPr>
            <p:grpSpPr>
              <a:xfrm flipH="1">
                <a:off x="7734309" y="2063282"/>
                <a:ext cx="273693" cy="620095"/>
                <a:chOff x="8031573" y="2063282"/>
                <a:chExt cx="273693" cy="620095"/>
              </a:xfrm>
            </p:grpSpPr>
            <p:sp>
              <p:nvSpPr>
                <p:cNvPr id="4262" name="Google Shape;4262;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66" name="Google Shape;4266;p61"/>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1"/>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61"/>
          <p:cNvGrpSpPr/>
          <p:nvPr/>
        </p:nvGrpSpPr>
        <p:grpSpPr>
          <a:xfrm>
            <a:off x="7821480" y="2716716"/>
            <a:ext cx="602567" cy="601884"/>
            <a:chOff x="1186975" y="238125"/>
            <a:chExt cx="5244275" cy="5238325"/>
          </a:xfrm>
        </p:grpSpPr>
        <p:sp>
          <p:nvSpPr>
            <p:cNvPr id="4269" name="Google Shape;4269;p6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1"/>
          <p:cNvGrpSpPr/>
          <p:nvPr/>
        </p:nvGrpSpPr>
        <p:grpSpPr>
          <a:xfrm>
            <a:off x="3264218" y="1856199"/>
            <a:ext cx="651848" cy="687338"/>
            <a:chOff x="3400515" y="2056248"/>
            <a:chExt cx="698134" cy="735987"/>
          </a:xfrm>
        </p:grpSpPr>
        <p:grpSp>
          <p:nvGrpSpPr>
            <p:cNvPr id="4274" name="Google Shape;4274;p61"/>
            <p:cNvGrpSpPr/>
            <p:nvPr/>
          </p:nvGrpSpPr>
          <p:grpSpPr>
            <a:xfrm>
              <a:off x="3400515" y="2283913"/>
              <a:ext cx="312919" cy="219900"/>
              <a:chOff x="3400515" y="2283913"/>
              <a:chExt cx="312919" cy="219900"/>
            </a:xfrm>
          </p:grpSpPr>
          <p:sp>
            <p:nvSpPr>
              <p:cNvPr id="4275" name="Google Shape;4275;p6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76" name="Google Shape;4276;p6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77" name="Google Shape;4277;p61"/>
            <p:cNvGrpSpPr/>
            <p:nvPr/>
          </p:nvGrpSpPr>
          <p:grpSpPr>
            <a:xfrm>
              <a:off x="3547823" y="2461089"/>
              <a:ext cx="219900" cy="331146"/>
              <a:chOff x="3547823" y="2461089"/>
              <a:chExt cx="219900" cy="331146"/>
            </a:xfrm>
          </p:grpSpPr>
          <p:sp>
            <p:nvSpPr>
              <p:cNvPr id="4278" name="Google Shape;4278;p6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79" name="Google Shape;4279;p6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80" name="Google Shape;4280;p61"/>
            <p:cNvGrpSpPr/>
            <p:nvPr/>
          </p:nvGrpSpPr>
          <p:grpSpPr>
            <a:xfrm>
              <a:off x="3734138" y="2461089"/>
              <a:ext cx="219900" cy="331146"/>
              <a:chOff x="3734138" y="2461089"/>
              <a:chExt cx="219900" cy="331146"/>
            </a:xfrm>
          </p:grpSpPr>
          <p:sp>
            <p:nvSpPr>
              <p:cNvPr id="4281" name="Google Shape;4281;p6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82" name="Google Shape;4282;p6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83" name="Google Shape;4283;p61"/>
            <p:cNvGrpSpPr/>
            <p:nvPr/>
          </p:nvGrpSpPr>
          <p:grpSpPr>
            <a:xfrm>
              <a:off x="3787560" y="2281742"/>
              <a:ext cx="311089" cy="219900"/>
              <a:chOff x="3787560" y="2281742"/>
              <a:chExt cx="311089" cy="219900"/>
            </a:xfrm>
          </p:grpSpPr>
          <p:sp>
            <p:nvSpPr>
              <p:cNvPr id="4284" name="Google Shape;4284;p6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85" name="Google Shape;4285;p6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86" name="Google Shape;4286;p61"/>
            <p:cNvGrpSpPr/>
            <p:nvPr/>
          </p:nvGrpSpPr>
          <p:grpSpPr>
            <a:xfrm>
              <a:off x="3637290" y="2056248"/>
              <a:ext cx="219900" cy="330736"/>
              <a:chOff x="3637290" y="2056248"/>
              <a:chExt cx="219900" cy="330736"/>
            </a:xfrm>
          </p:grpSpPr>
          <p:sp>
            <p:nvSpPr>
              <p:cNvPr id="4287" name="Google Shape;4287;p6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88" name="Google Shape;4288;p6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89" name="Google Shape;4289;p61"/>
          <p:cNvGrpSpPr/>
          <p:nvPr/>
        </p:nvGrpSpPr>
        <p:grpSpPr>
          <a:xfrm>
            <a:off x="2555923" y="2726206"/>
            <a:ext cx="1268144" cy="592394"/>
            <a:chOff x="238125" y="1188750"/>
            <a:chExt cx="7140450" cy="3335550"/>
          </a:xfrm>
        </p:grpSpPr>
        <p:sp>
          <p:nvSpPr>
            <p:cNvPr id="4290" name="Google Shape;4290;p6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1"/>
          <p:cNvGrpSpPr/>
          <p:nvPr/>
        </p:nvGrpSpPr>
        <p:grpSpPr>
          <a:xfrm>
            <a:off x="6663824" y="2728360"/>
            <a:ext cx="1053944" cy="590147"/>
            <a:chOff x="238125" y="1335475"/>
            <a:chExt cx="5418735" cy="3034175"/>
          </a:xfrm>
        </p:grpSpPr>
        <p:sp>
          <p:nvSpPr>
            <p:cNvPr id="4296" name="Google Shape;4296;p6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1"/>
          <p:cNvGrpSpPr/>
          <p:nvPr/>
        </p:nvGrpSpPr>
        <p:grpSpPr>
          <a:xfrm>
            <a:off x="4094633" y="3533260"/>
            <a:ext cx="1268207" cy="638939"/>
            <a:chOff x="3967651" y="3645904"/>
            <a:chExt cx="1479304" cy="745292"/>
          </a:xfrm>
        </p:grpSpPr>
        <p:grpSp>
          <p:nvGrpSpPr>
            <p:cNvPr id="4300" name="Google Shape;4300;p61"/>
            <p:cNvGrpSpPr/>
            <p:nvPr/>
          </p:nvGrpSpPr>
          <p:grpSpPr>
            <a:xfrm>
              <a:off x="3967651" y="4009026"/>
              <a:ext cx="1479304" cy="382170"/>
              <a:chOff x="3967651" y="4009026"/>
              <a:chExt cx="1479304" cy="382170"/>
            </a:xfrm>
          </p:grpSpPr>
          <p:grpSp>
            <p:nvGrpSpPr>
              <p:cNvPr id="4301" name="Google Shape;4301;p61"/>
              <p:cNvGrpSpPr/>
              <p:nvPr/>
            </p:nvGrpSpPr>
            <p:grpSpPr>
              <a:xfrm>
                <a:off x="4892216" y="4195630"/>
                <a:ext cx="554739" cy="195566"/>
                <a:chOff x="3604375" y="4892160"/>
                <a:chExt cx="1651500" cy="582215"/>
              </a:xfrm>
            </p:grpSpPr>
            <p:sp>
              <p:nvSpPr>
                <p:cNvPr id="4302" name="Google Shape;4302;p6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1"/>
              <p:cNvGrpSpPr/>
              <p:nvPr/>
            </p:nvGrpSpPr>
            <p:grpSpPr>
              <a:xfrm>
                <a:off x="3967651" y="4146303"/>
                <a:ext cx="579402" cy="244893"/>
                <a:chOff x="851875" y="4745310"/>
                <a:chExt cx="1724925" cy="729065"/>
              </a:xfrm>
            </p:grpSpPr>
            <p:sp>
              <p:nvSpPr>
                <p:cNvPr id="4305" name="Google Shape;4305;p6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1"/>
              <p:cNvGrpSpPr/>
              <p:nvPr/>
            </p:nvGrpSpPr>
            <p:grpSpPr>
              <a:xfrm>
                <a:off x="4460753" y="4009026"/>
                <a:ext cx="493110" cy="382170"/>
                <a:chOff x="2319875" y="4336625"/>
                <a:chExt cx="1468025" cy="1137750"/>
              </a:xfrm>
            </p:grpSpPr>
            <p:sp>
              <p:nvSpPr>
                <p:cNvPr id="4308" name="Google Shape;4308;p6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61"/>
            <p:cNvGrpSpPr/>
            <p:nvPr/>
          </p:nvGrpSpPr>
          <p:grpSpPr>
            <a:xfrm>
              <a:off x="4479443" y="3645904"/>
              <a:ext cx="455965" cy="388789"/>
              <a:chOff x="2957425" y="238100"/>
              <a:chExt cx="1910200" cy="1628775"/>
            </a:xfrm>
          </p:grpSpPr>
          <p:sp>
            <p:nvSpPr>
              <p:cNvPr id="4311" name="Google Shape;4311;p6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61"/>
          <p:cNvGrpSpPr/>
          <p:nvPr/>
        </p:nvGrpSpPr>
        <p:grpSpPr>
          <a:xfrm>
            <a:off x="2480746" y="3534460"/>
            <a:ext cx="1243128" cy="637739"/>
            <a:chOff x="2496310" y="3693351"/>
            <a:chExt cx="1342906" cy="688926"/>
          </a:xfrm>
        </p:grpSpPr>
        <p:grpSp>
          <p:nvGrpSpPr>
            <p:cNvPr id="4322" name="Google Shape;4322;p61"/>
            <p:cNvGrpSpPr/>
            <p:nvPr/>
          </p:nvGrpSpPr>
          <p:grpSpPr>
            <a:xfrm>
              <a:off x="2496310" y="3693351"/>
              <a:ext cx="1342906" cy="688875"/>
              <a:chOff x="2496310" y="3693351"/>
              <a:chExt cx="1342906" cy="688875"/>
            </a:xfrm>
          </p:grpSpPr>
          <p:sp>
            <p:nvSpPr>
              <p:cNvPr id="4323" name="Google Shape;4323;p6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9" name="Google Shape;4329;p61"/>
              <p:cNvCxnSpPr>
                <a:stCxn id="432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30" name="Google Shape;4330;p61"/>
              <p:cNvCxnSpPr>
                <a:stCxn id="432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31" name="Google Shape;4331;p61"/>
              <p:cNvCxnSpPr>
                <a:stCxn id="432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32" name="Google Shape;4332;p61"/>
              <p:cNvCxnSpPr>
                <a:stCxn id="432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33" name="Google Shape;4333;p61"/>
              <p:cNvCxnSpPr>
                <a:stCxn id="432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34" name="Google Shape;4334;p61"/>
            <p:cNvGrpSpPr/>
            <p:nvPr/>
          </p:nvGrpSpPr>
          <p:grpSpPr>
            <a:xfrm>
              <a:off x="2675275" y="3930557"/>
              <a:ext cx="1003306" cy="451719"/>
              <a:chOff x="2675275" y="4174282"/>
              <a:chExt cx="1003306" cy="451719"/>
            </a:xfrm>
          </p:grpSpPr>
          <p:sp>
            <p:nvSpPr>
              <p:cNvPr id="4335" name="Google Shape;4335;p6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61"/>
          <p:cNvGrpSpPr/>
          <p:nvPr/>
        </p:nvGrpSpPr>
        <p:grpSpPr>
          <a:xfrm>
            <a:off x="1654417" y="971307"/>
            <a:ext cx="574511" cy="874709"/>
            <a:chOff x="1715404" y="1112080"/>
            <a:chExt cx="642270" cy="977984"/>
          </a:xfrm>
        </p:grpSpPr>
        <p:grpSp>
          <p:nvGrpSpPr>
            <p:cNvPr id="4339" name="Google Shape;4339;p61"/>
            <p:cNvGrpSpPr/>
            <p:nvPr/>
          </p:nvGrpSpPr>
          <p:grpSpPr>
            <a:xfrm>
              <a:off x="1715404" y="1112080"/>
              <a:ext cx="642270" cy="977984"/>
              <a:chOff x="1715404" y="1112080"/>
              <a:chExt cx="642270" cy="977984"/>
            </a:xfrm>
          </p:grpSpPr>
          <p:sp>
            <p:nvSpPr>
              <p:cNvPr id="4340" name="Google Shape;4340;p6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1"/>
            <p:cNvGrpSpPr/>
            <p:nvPr/>
          </p:nvGrpSpPr>
          <p:grpSpPr>
            <a:xfrm>
              <a:off x="1768927" y="1165603"/>
              <a:ext cx="535225" cy="851367"/>
              <a:chOff x="1768927" y="1165603"/>
              <a:chExt cx="535225" cy="851367"/>
            </a:xfrm>
          </p:grpSpPr>
          <p:sp>
            <p:nvSpPr>
              <p:cNvPr id="4343" name="Google Shape;4343;p6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1"/>
            <p:cNvGrpSpPr/>
            <p:nvPr/>
          </p:nvGrpSpPr>
          <p:grpSpPr>
            <a:xfrm>
              <a:off x="1822449" y="1219125"/>
              <a:ext cx="428180" cy="718859"/>
              <a:chOff x="1822449" y="1219125"/>
              <a:chExt cx="428180" cy="718859"/>
            </a:xfrm>
          </p:grpSpPr>
          <p:sp>
            <p:nvSpPr>
              <p:cNvPr id="4346" name="Google Shape;4346;p6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1"/>
            <p:cNvGrpSpPr/>
            <p:nvPr/>
          </p:nvGrpSpPr>
          <p:grpSpPr>
            <a:xfrm>
              <a:off x="1875972" y="1272648"/>
              <a:ext cx="321135" cy="586939"/>
              <a:chOff x="1875972" y="1272648"/>
              <a:chExt cx="321135" cy="586939"/>
            </a:xfrm>
          </p:grpSpPr>
          <p:sp>
            <p:nvSpPr>
              <p:cNvPr id="4349" name="Google Shape;4349;p6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61"/>
          <p:cNvGrpSpPr/>
          <p:nvPr/>
        </p:nvGrpSpPr>
        <p:grpSpPr>
          <a:xfrm>
            <a:off x="7761578" y="3528028"/>
            <a:ext cx="293855" cy="644170"/>
            <a:chOff x="241025" y="3151575"/>
            <a:chExt cx="293855" cy="644170"/>
          </a:xfrm>
        </p:grpSpPr>
        <p:sp>
          <p:nvSpPr>
            <p:cNvPr id="4352" name="Google Shape;4352;p6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1"/>
          <p:cNvGrpSpPr/>
          <p:nvPr/>
        </p:nvGrpSpPr>
        <p:grpSpPr>
          <a:xfrm>
            <a:off x="709562" y="2728028"/>
            <a:ext cx="1779649" cy="591620"/>
            <a:chOff x="246070" y="1983375"/>
            <a:chExt cx="1855347" cy="616849"/>
          </a:xfrm>
        </p:grpSpPr>
        <p:sp>
          <p:nvSpPr>
            <p:cNvPr id="4355" name="Google Shape;4355;p6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1"/>
          <p:cNvGrpSpPr/>
          <p:nvPr/>
        </p:nvGrpSpPr>
        <p:grpSpPr>
          <a:xfrm>
            <a:off x="2320428" y="971307"/>
            <a:ext cx="711055" cy="745993"/>
            <a:chOff x="2496269" y="1171698"/>
            <a:chExt cx="761953" cy="799392"/>
          </a:xfrm>
        </p:grpSpPr>
        <p:grpSp>
          <p:nvGrpSpPr>
            <p:cNvPr id="4365" name="Google Shape;4365;p61"/>
            <p:cNvGrpSpPr/>
            <p:nvPr/>
          </p:nvGrpSpPr>
          <p:grpSpPr>
            <a:xfrm>
              <a:off x="2496269" y="1171698"/>
              <a:ext cx="761953" cy="723022"/>
              <a:chOff x="2496269" y="1171698"/>
              <a:chExt cx="761953" cy="723022"/>
            </a:xfrm>
          </p:grpSpPr>
          <p:sp>
            <p:nvSpPr>
              <p:cNvPr id="4366" name="Google Shape;4366;p6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61"/>
              <p:cNvGrpSpPr/>
              <p:nvPr/>
            </p:nvGrpSpPr>
            <p:grpSpPr>
              <a:xfrm>
                <a:off x="2496269" y="1171698"/>
                <a:ext cx="761953" cy="723022"/>
                <a:chOff x="2496269" y="1120652"/>
                <a:chExt cx="761953" cy="723022"/>
              </a:xfrm>
            </p:grpSpPr>
            <p:grpSp>
              <p:nvGrpSpPr>
                <p:cNvPr id="4369" name="Google Shape;4369;p61"/>
                <p:cNvGrpSpPr/>
                <p:nvPr/>
              </p:nvGrpSpPr>
              <p:grpSpPr>
                <a:xfrm>
                  <a:off x="2496269" y="1120652"/>
                  <a:ext cx="761953" cy="723022"/>
                  <a:chOff x="2496269" y="1120652"/>
                  <a:chExt cx="761953" cy="723022"/>
                </a:xfrm>
              </p:grpSpPr>
              <p:grpSp>
                <p:nvGrpSpPr>
                  <p:cNvPr id="4370" name="Google Shape;4370;p61"/>
                  <p:cNvGrpSpPr/>
                  <p:nvPr/>
                </p:nvGrpSpPr>
                <p:grpSpPr>
                  <a:xfrm>
                    <a:off x="2496269" y="1304589"/>
                    <a:ext cx="407089" cy="305057"/>
                    <a:chOff x="2496269" y="1304589"/>
                    <a:chExt cx="407089" cy="305057"/>
                  </a:xfrm>
                </p:grpSpPr>
                <p:sp>
                  <p:nvSpPr>
                    <p:cNvPr id="4371" name="Google Shape;4371;p6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1"/>
                  <p:cNvGrpSpPr/>
                  <p:nvPr/>
                </p:nvGrpSpPr>
                <p:grpSpPr>
                  <a:xfrm>
                    <a:off x="2586468" y="1493376"/>
                    <a:ext cx="358850" cy="349656"/>
                    <a:chOff x="2586468" y="1493376"/>
                    <a:chExt cx="358850" cy="349656"/>
                  </a:xfrm>
                </p:grpSpPr>
                <p:sp>
                  <p:nvSpPr>
                    <p:cNvPr id="4374" name="Google Shape;4374;p6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1"/>
                  <p:cNvGrpSpPr/>
                  <p:nvPr/>
                </p:nvGrpSpPr>
                <p:grpSpPr>
                  <a:xfrm>
                    <a:off x="2807939" y="1494024"/>
                    <a:ext cx="358857" cy="349650"/>
                    <a:chOff x="2807939" y="1494024"/>
                    <a:chExt cx="358857" cy="349650"/>
                  </a:xfrm>
                </p:grpSpPr>
                <p:sp>
                  <p:nvSpPr>
                    <p:cNvPr id="4377" name="Google Shape;4377;p6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1"/>
                  <p:cNvGrpSpPr/>
                  <p:nvPr/>
                </p:nvGrpSpPr>
                <p:grpSpPr>
                  <a:xfrm>
                    <a:off x="2851133" y="1305635"/>
                    <a:ext cx="407089" cy="305057"/>
                    <a:chOff x="2851133" y="1305635"/>
                    <a:chExt cx="407089" cy="305057"/>
                  </a:xfrm>
                </p:grpSpPr>
                <p:sp>
                  <p:nvSpPr>
                    <p:cNvPr id="4380" name="Google Shape;4380;p6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1"/>
                  <p:cNvGrpSpPr/>
                  <p:nvPr/>
                </p:nvGrpSpPr>
                <p:grpSpPr>
                  <a:xfrm>
                    <a:off x="2727495" y="1120652"/>
                    <a:ext cx="300271" cy="396358"/>
                    <a:chOff x="2727495" y="1120652"/>
                    <a:chExt cx="300271" cy="396358"/>
                  </a:xfrm>
                </p:grpSpPr>
                <p:sp>
                  <p:nvSpPr>
                    <p:cNvPr id="4383" name="Google Shape;4383;p6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61"/>
                <p:cNvGrpSpPr/>
                <p:nvPr/>
              </p:nvGrpSpPr>
              <p:grpSpPr>
                <a:xfrm>
                  <a:off x="2722305" y="1350460"/>
                  <a:ext cx="308357" cy="308344"/>
                  <a:chOff x="2722305" y="1350460"/>
                  <a:chExt cx="308357" cy="308344"/>
                </a:xfrm>
              </p:grpSpPr>
              <p:sp>
                <p:nvSpPr>
                  <p:cNvPr id="4386" name="Google Shape;4386;p6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61"/>
                  <p:cNvGrpSpPr/>
                  <p:nvPr/>
                </p:nvGrpSpPr>
                <p:grpSpPr>
                  <a:xfrm>
                    <a:off x="2725064" y="1364529"/>
                    <a:ext cx="297954" cy="280182"/>
                    <a:chOff x="2725064" y="1364529"/>
                    <a:chExt cx="297954" cy="280182"/>
                  </a:xfrm>
                </p:grpSpPr>
                <p:sp>
                  <p:nvSpPr>
                    <p:cNvPr id="4388" name="Google Shape;4388;p6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93" name="Google Shape;4393;p6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1"/>
          <p:cNvGrpSpPr/>
          <p:nvPr/>
        </p:nvGrpSpPr>
        <p:grpSpPr>
          <a:xfrm>
            <a:off x="3909129" y="2727412"/>
            <a:ext cx="1569144" cy="591015"/>
            <a:chOff x="3820100" y="3023049"/>
            <a:chExt cx="1303926" cy="491162"/>
          </a:xfrm>
        </p:grpSpPr>
        <p:grpSp>
          <p:nvGrpSpPr>
            <p:cNvPr id="4399" name="Google Shape;4399;p61"/>
            <p:cNvGrpSpPr/>
            <p:nvPr/>
          </p:nvGrpSpPr>
          <p:grpSpPr>
            <a:xfrm>
              <a:off x="3820100" y="3023072"/>
              <a:ext cx="1303926" cy="491139"/>
              <a:chOff x="3820100" y="3023072"/>
              <a:chExt cx="1303926" cy="491139"/>
            </a:xfrm>
          </p:grpSpPr>
          <p:sp>
            <p:nvSpPr>
              <p:cNvPr id="4400" name="Google Shape;4400;p6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1"/>
            <p:cNvGrpSpPr/>
            <p:nvPr/>
          </p:nvGrpSpPr>
          <p:grpSpPr>
            <a:xfrm>
              <a:off x="4132439" y="3023645"/>
              <a:ext cx="393633" cy="177096"/>
              <a:chOff x="4132439" y="3023645"/>
              <a:chExt cx="393633" cy="177096"/>
            </a:xfrm>
          </p:grpSpPr>
          <p:sp>
            <p:nvSpPr>
              <p:cNvPr id="4403" name="Google Shape;4403;p6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61"/>
            <p:cNvGrpSpPr/>
            <p:nvPr/>
          </p:nvGrpSpPr>
          <p:grpSpPr>
            <a:xfrm>
              <a:off x="3921811" y="3023049"/>
              <a:ext cx="1002397" cy="388943"/>
              <a:chOff x="3921811" y="3023049"/>
              <a:chExt cx="1002397" cy="388943"/>
            </a:xfrm>
          </p:grpSpPr>
          <p:sp>
            <p:nvSpPr>
              <p:cNvPr id="4406" name="Google Shape;4406;p6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1"/>
            <p:cNvGrpSpPr/>
            <p:nvPr/>
          </p:nvGrpSpPr>
          <p:grpSpPr>
            <a:xfrm>
              <a:off x="4023645" y="3023049"/>
              <a:ext cx="683032" cy="286722"/>
              <a:chOff x="4023645" y="3023049"/>
              <a:chExt cx="683032" cy="286722"/>
            </a:xfrm>
          </p:grpSpPr>
          <p:sp>
            <p:nvSpPr>
              <p:cNvPr id="4409" name="Google Shape;4409;p6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61"/>
          <p:cNvGrpSpPr/>
          <p:nvPr/>
        </p:nvGrpSpPr>
        <p:grpSpPr>
          <a:xfrm>
            <a:off x="1541251" y="1854258"/>
            <a:ext cx="713522" cy="688025"/>
            <a:chOff x="1706078" y="2092648"/>
            <a:chExt cx="660913" cy="637296"/>
          </a:xfrm>
        </p:grpSpPr>
        <p:sp>
          <p:nvSpPr>
            <p:cNvPr id="4412" name="Google Shape;4412;p6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61"/>
            <p:cNvGrpSpPr/>
            <p:nvPr/>
          </p:nvGrpSpPr>
          <p:grpSpPr>
            <a:xfrm>
              <a:off x="1706078" y="2092648"/>
              <a:ext cx="660913" cy="575241"/>
              <a:chOff x="1706078" y="2092648"/>
              <a:chExt cx="660913" cy="575241"/>
            </a:xfrm>
          </p:grpSpPr>
          <p:sp>
            <p:nvSpPr>
              <p:cNvPr id="4414" name="Google Shape;4414;p6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7" name="Google Shape;4417;p61"/>
          <p:cNvGrpSpPr/>
          <p:nvPr/>
        </p:nvGrpSpPr>
        <p:grpSpPr>
          <a:xfrm>
            <a:off x="6303109" y="971806"/>
            <a:ext cx="1317459" cy="684168"/>
            <a:chOff x="238125" y="999450"/>
            <a:chExt cx="7140700" cy="3708225"/>
          </a:xfrm>
        </p:grpSpPr>
        <p:sp>
          <p:nvSpPr>
            <p:cNvPr id="4418" name="Google Shape;4418;p6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grpSp>
        <p:nvGrpSpPr>
          <p:cNvPr id="4431" name="Google Shape;4431;p62"/>
          <p:cNvGrpSpPr/>
          <p:nvPr/>
        </p:nvGrpSpPr>
        <p:grpSpPr>
          <a:xfrm>
            <a:off x="717027" y="967622"/>
            <a:ext cx="1636117" cy="1526144"/>
            <a:chOff x="729238" y="1179665"/>
            <a:chExt cx="1636117" cy="1526144"/>
          </a:xfrm>
        </p:grpSpPr>
        <p:grpSp>
          <p:nvGrpSpPr>
            <p:cNvPr id="4432" name="Google Shape;4432;p62"/>
            <p:cNvGrpSpPr/>
            <p:nvPr/>
          </p:nvGrpSpPr>
          <p:grpSpPr>
            <a:xfrm>
              <a:off x="729238" y="1179665"/>
              <a:ext cx="80700" cy="1526144"/>
              <a:chOff x="729238" y="1179665"/>
              <a:chExt cx="80700" cy="1526144"/>
            </a:xfrm>
          </p:grpSpPr>
          <p:sp>
            <p:nvSpPr>
              <p:cNvPr id="4433" name="Google Shape;4433;p6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2"/>
            <p:cNvGrpSpPr/>
            <p:nvPr/>
          </p:nvGrpSpPr>
          <p:grpSpPr>
            <a:xfrm>
              <a:off x="903098" y="1179665"/>
              <a:ext cx="80700" cy="1526144"/>
              <a:chOff x="903098" y="1179665"/>
              <a:chExt cx="80700" cy="1526144"/>
            </a:xfrm>
          </p:grpSpPr>
          <p:sp>
            <p:nvSpPr>
              <p:cNvPr id="4444" name="Google Shape;4444;p6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2"/>
            <p:cNvGrpSpPr/>
            <p:nvPr/>
          </p:nvGrpSpPr>
          <p:grpSpPr>
            <a:xfrm>
              <a:off x="1076958" y="1179665"/>
              <a:ext cx="80700" cy="1526144"/>
              <a:chOff x="1076958" y="1179665"/>
              <a:chExt cx="80700" cy="1526144"/>
            </a:xfrm>
          </p:grpSpPr>
          <p:sp>
            <p:nvSpPr>
              <p:cNvPr id="4455" name="Google Shape;4455;p6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2"/>
            <p:cNvGrpSpPr/>
            <p:nvPr/>
          </p:nvGrpSpPr>
          <p:grpSpPr>
            <a:xfrm>
              <a:off x="1247707" y="1179665"/>
              <a:ext cx="80700" cy="1526144"/>
              <a:chOff x="1247707" y="1179665"/>
              <a:chExt cx="80700" cy="1526144"/>
            </a:xfrm>
          </p:grpSpPr>
          <p:sp>
            <p:nvSpPr>
              <p:cNvPr id="4466" name="Google Shape;4466;p6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62"/>
            <p:cNvGrpSpPr/>
            <p:nvPr/>
          </p:nvGrpSpPr>
          <p:grpSpPr>
            <a:xfrm>
              <a:off x="1421567" y="1179665"/>
              <a:ext cx="80700" cy="1526144"/>
              <a:chOff x="1421567" y="1179665"/>
              <a:chExt cx="80700" cy="1526144"/>
            </a:xfrm>
          </p:grpSpPr>
          <p:sp>
            <p:nvSpPr>
              <p:cNvPr id="4477" name="Google Shape;4477;p6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2"/>
            <p:cNvGrpSpPr/>
            <p:nvPr/>
          </p:nvGrpSpPr>
          <p:grpSpPr>
            <a:xfrm>
              <a:off x="1592327" y="1179665"/>
              <a:ext cx="80700" cy="1526144"/>
              <a:chOff x="1592327" y="1179665"/>
              <a:chExt cx="80700" cy="1526144"/>
            </a:xfrm>
          </p:grpSpPr>
          <p:sp>
            <p:nvSpPr>
              <p:cNvPr id="4488" name="Google Shape;4488;p6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62"/>
            <p:cNvGrpSpPr/>
            <p:nvPr/>
          </p:nvGrpSpPr>
          <p:grpSpPr>
            <a:xfrm>
              <a:off x="1766187" y="1179665"/>
              <a:ext cx="80700" cy="1526144"/>
              <a:chOff x="1766187" y="1179665"/>
              <a:chExt cx="80700" cy="1526144"/>
            </a:xfrm>
          </p:grpSpPr>
          <p:sp>
            <p:nvSpPr>
              <p:cNvPr id="4499" name="Google Shape;4499;p6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2"/>
            <p:cNvGrpSpPr/>
            <p:nvPr/>
          </p:nvGrpSpPr>
          <p:grpSpPr>
            <a:xfrm>
              <a:off x="1936935" y="1179665"/>
              <a:ext cx="80700" cy="1526144"/>
              <a:chOff x="1936935" y="1179665"/>
              <a:chExt cx="80700" cy="1526144"/>
            </a:xfrm>
          </p:grpSpPr>
          <p:sp>
            <p:nvSpPr>
              <p:cNvPr id="4510" name="Google Shape;4510;p6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2"/>
            <p:cNvGrpSpPr/>
            <p:nvPr/>
          </p:nvGrpSpPr>
          <p:grpSpPr>
            <a:xfrm>
              <a:off x="2110795" y="1179665"/>
              <a:ext cx="80700" cy="1526144"/>
              <a:chOff x="2110795" y="1179665"/>
              <a:chExt cx="80700" cy="1526144"/>
            </a:xfrm>
          </p:grpSpPr>
          <p:sp>
            <p:nvSpPr>
              <p:cNvPr id="4521" name="Google Shape;4521;p6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2"/>
            <p:cNvGrpSpPr/>
            <p:nvPr/>
          </p:nvGrpSpPr>
          <p:grpSpPr>
            <a:xfrm>
              <a:off x="2284655" y="1179665"/>
              <a:ext cx="80700" cy="1526144"/>
              <a:chOff x="2284655" y="1179665"/>
              <a:chExt cx="80700" cy="1526144"/>
            </a:xfrm>
          </p:grpSpPr>
          <p:sp>
            <p:nvSpPr>
              <p:cNvPr id="4532" name="Google Shape;4532;p6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62"/>
          <p:cNvGrpSpPr/>
          <p:nvPr/>
        </p:nvGrpSpPr>
        <p:grpSpPr>
          <a:xfrm>
            <a:off x="2611693" y="986760"/>
            <a:ext cx="1364248" cy="1102133"/>
            <a:chOff x="2623904" y="1198803"/>
            <a:chExt cx="1364248" cy="1102133"/>
          </a:xfrm>
        </p:grpSpPr>
        <p:grpSp>
          <p:nvGrpSpPr>
            <p:cNvPr id="4543" name="Google Shape;4543;p62"/>
            <p:cNvGrpSpPr/>
            <p:nvPr/>
          </p:nvGrpSpPr>
          <p:grpSpPr>
            <a:xfrm>
              <a:off x="2623907" y="1198803"/>
              <a:ext cx="1364245" cy="273000"/>
              <a:chOff x="2623907" y="1198803"/>
              <a:chExt cx="1364245" cy="273000"/>
            </a:xfrm>
          </p:grpSpPr>
          <p:sp>
            <p:nvSpPr>
              <p:cNvPr id="4544" name="Google Shape;4544;p6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2"/>
            <p:cNvGrpSpPr/>
            <p:nvPr/>
          </p:nvGrpSpPr>
          <p:grpSpPr>
            <a:xfrm>
              <a:off x="2623904" y="1476964"/>
              <a:ext cx="1364245" cy="273000"/>
              <a:chOff x="2623904" y="1476964"/>
              <a:chExt cx="1364245" cy="273000"/>
            </a:xfrm>
          </p:grpSpPr>
          <p:sp>
            <p:nvSpPr>
              <p:cNvPr id="4550" name="Google Shape;4550;p6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62"/>
            <p:cNvGrpSpPr/>
            <p:nvPr/>
          </p:nvGrpSpPr>
          <p:grpSpPr>
            <a:xfrm>
              <a:off x="2623907" y="1749775"/>
              <a:ext cx="1364245" cy="273000"/>
              <a:chOff x="2623907" y="1749775"/>
              <a:chExt cx="1364245" cy="273000"/>
            </a:xfrm>
          </p:grpSpPr>
          <p:sp>
            <p:nvSpPr>
              <p:cNvPr id="4556" name="Google Shape;4556;p6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62"/>
            <p:cNvGrpSpPr/>
            <p:nvPr/>
          </p:nvGrpSpPr>
          <p:grpSpPr>
            <a:xfrm>
              <a:off x="2623904" y="2027936"/>
              <a:ext cx="1364245" cy="273000"/>
              <a:chOff x="2623904" y="2027936"/>
              <a:chExt cx="1364245" cy="273000"/>
            </a:xfrm>
          </p:grpSpPr>
          <p:sp>
            <p:nvSpPr>
              <p:cNvPr id="4562" name="Google Shape;4562;p6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7" name="Google Shape;4567;p62"/>
          <p:cNvGrpSpPr/>
          <p:nvPr/>
        </p:nvGrpSpPr>
        <p:grpSpPr>
          <a:xfrm>
            <a:off x="2601154" y="2445833"/>
            <a:ext cx="1387541" cy="159124"/>
            <a:chOff x="3200660" y="2180272"/>
            <a:chExt cx="2563824" cy="378237"/>
          </a:xfrm>
        </p:grpSpPr>
        <p:sp>
          <p:nvSpPr>
            <p:cNvPr id="4568" name="Google Shape;4568;p6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62"/>
          <p:cNvGrpSpPr/>
          <p:nvPr/>
        </p:nvGrpSpPr>
        <p:grpSpPr>
          <a:xfrm>
            <a:off x="2597679" y="2723597"/>
            <a:ext cx="1390502" cy="159625"/>
            <a:chOff x="3530150" y="2790075"/>
            <a:chExt cx="1962600" cy="225300"/>
          </a:xfrm>
        </p:grpSpPr>
        <p:sp>
          <p:nvSpPr>
            <p:cNvPr id="4587" name="Google Shape;4587;p6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2"/>
          <p:cNvGrpSpPr/>
          <p:nvPr/>
        </p:nvGrpSpPr>
        <p:grpSpPr>
          <a:xfrm>
            <a:off x="2597736" y="3001862"/>
            <a:ext cx="1411629" cy="154175"/>
            <a:chOff x="3558802" y="4011244"/>
            <a:chExt cx="1866000" cy="111600"/>
          </a:xfrm>
        </p:grpSpPr>
        <p:sp>
          <p:nvSpPr>
            <p:cNvPr id="4590" name="Google Shape;4590;p6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2"/>
          <p:cNvGrpSpPr/>
          <p:nvPr/>
        </p:nvGrpSpPr>
        <p:grpSpPr>
          <a:xfrm>
            <a:off x="2598024" y="2207432"/>
            <a:ext cx="1383503" cy="119761"/>
            <a:chOff x="3465975" y="2270258"/>
            <a:chExt cx="1986364" cy="171947"/>
          </a:xfrm>
        </p:grpSpPr>
        <p:sp>
          <p:nvSpPr>
            <p:cNvPr id="4593" name="Google Shape;4593;p6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2"/>
          <p:cNvGrpSpPr/>
          <p:nvPr/>
        </p:nvGrpSpPr>
        <p:grpSpPr>
          <a:xfrm>
            <a:off x="2609031" y="3571205"/>
            <a:ext cx="1369531" cy="195460"/>
            <a:chOff x="723300" y="4253549"/>
            <a:chExt cx="2276482" cy="324900"/>
          </a:xfrm>
        </p:grpSpPr>
        <p:sp>
          <p:nvSpPr>
            <p:cNvPr id="4602" name="Google Shape;4602;p6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62"/>
          <p:cNvGrpSpPr/>
          <p:nvPr/>
        </p:nvGrpSpPr>
        <p:grpSpPr>
          <a:xfrm>
            <a:off x="2598592" y="3272446"/>
            <a:ext cx="1389066" cy="180119"/>
            <a:chOff x="705948" y="3788465"/>
            <a:chExt cx="2308953" cy="299400"/>
          </a:xfrm>
        </p:grpSpPr>
        <p:sp>
          <p:nvSpPr>
            <p:cNvPr id="4608" name="Google Shape;4608;p6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62"/>
          <p:cNvGrpSpPr/>
          <p:nvPr/>
        </p:nvGrpSpPr>
        <p:grpSpPr>
          <a:xfrm>
            <a:off x="4195583" y="1876400"/>
            <a:ext cx="1433821" cy="191501"/>
            <a:chOff x="4273350" y="2088443"/>
            <a:chExt cx="1433821" cy="191501"/>
          </a:xfrm>
        </p:grpSpPr>
        <p:grpSp>
          <p:nvGrpSpPr>
            <p:cNvPr id="4614" name="Google Shape;4614;p62"/>
            <p:cNvGrpSpPr/>
            <p:nvPr/>
          </p:nvGrpSpPr>
          <p:grpSpPr>
            <a:xfrm>
              <a:off x="4273350" y="2088443"/>
              <a:ext cx="1433821" cy="0"/>
              <a:chOff x="5224975" y="2962250"/>
              <a:chExt cx="1544400" cy="0"/>
            </a:xfrm>
          </p:grpSpPr>
          <p:cxnSp>
            <p:nvCxnSpPr>
              <p:cNvPr id="4615" name="Google Shape;4615;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16" name="Google Shape;4616;p6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17" name="Google Shape;4617;p62"/>
            <p:cNvGrpSpPr/>
            <p:nvPr/>
          </p:nvGrpSpPr>
          <p:grpSpPr>
            <a:xfrm>
              <a:off x="4273350" y="2279944"/>
              <a:ext cx="1433821" cy="0"/>
              <a:chOff x="5224975" y="2962250"/>
              <a:chExt cx="1544400" cy="0"/>
            </a:xfrm>
          </p:grpSpPr>
          <p:cxnSp>
            <p:nvCxnSpPr>
              <p:cNvPr id="4618" name="Google Shape;4618;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19" name="Google Shape;4619;p6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20" name="Google Shape;4620;p62"/>
          <p:cNvGrpSpPr/>
          <p:nvPr/>
        </p:nvGrpSpPr>
        <p:grpSpPr>
          <a:xfrm>
            <a:off x="2646529" y="3885304"/>
            <a:ext cx="1304609" cy="294074"/>
            <a:chOff x="2658741" y="4097347"/>
            <a:chExt cx="1304609" cy="294074"/>
          </a:xfrm>
        </p:grpSpPr>
        <p:grpSp>
          <p:nvGrpSpPr>
            <p:cNvPr id="4621" name="Google Shape;4621;p62"/>
            <p:cNvGrpSpPr/>
            <p:nvPr/>
          </p:nvGrpSpPr>
          <p:grpSpPr>
            <a:xfrm>
              <a:off x="2658741" y="4097347"/>
              <a:ext cx="118572" cy="294074"/>
              <a:chOff x="3343310" y="4475555"/>
              <a:chExt cx="127717" cy="316753"/>
            </a:xfrm>
          </p:grpSpPr>
          <p:sp>
            <p:nvSpPr>
              <p:cNvPr id="4622" name="Google Shape;4622;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2"/>
            <p:cNvGrpSpPr/>
            <p:nvPr/>
          </p:nvGrpSpPr>
          <p:grpSpPr>
            <a:xfrm>
              <a:off x="3815519" y="4098388"/>
              <a:ext cx="147831" cy="291991"/>
              <a:chOff x="3527539" y="4476677"/>
              <a:chExt cx="159232" cy="314510"/>
            </a:xfrm>
          </p:grpSpPr>
          <p:sp>
            <p:nvSpPr>
              <p:cNvPr id="4625" name="Google Shape;4625;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2"/>
            <p:cNvGrpSpPr/>
            <p:nvPr/>
          </p:nvGrpSpPr>
          <p:grpSpPr>
            <a:xfrm>
              <a:off x="3511696" y="4098388"/>
              <a:ext cx="147831" cy="291991"/>
              <a:chOff x="3527539" y="4476677"/>
              <a:chExt cx="159232" cy="314510"/>
            </a:xfrm>
          </p:grpSpPr>
          <p:sp>
            <p:nvSpPr>
              <p:cNvPr id="4628" name="Google Shape;4628;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2"/>
            <p:cNvGrpSpPr/>
            <p:nvPr/>
          </p:nvGrpSpPr>
          <p:grpSpPr>
            <a:xfrm>
              <a:off x="3207874" y="4098388"/>
              <a:ext cx="147831" cy="291991"/>
              <a:chOff x="3527539" y="4476677"/>
              <a:chExt cx="159232" cy="314510"/>
            </a:xfrm>
          </p:grpSpPr>
          <p:sp>
            <p:nvSpPr>
              <p:cNvPr id="4631" name="Google Shape;4631;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2"/>
            <p:cNvGrpSpPr/>
            <p:nvPr/>
          </p:nvGrpSpPr>
          <p:grpSpPr>
            <a:xfrm>
              <a:off x="2933305" y="4097347"/>
              <a:ext cx="118572" cy="294074"/>
              <a:chOff x="3343310" y="4475555"/>
              <a:chExt cx="127717" cy="316753"/>
            </a:xfrm>
          </p:grpSpPr>
          <p:sp>
            <p:nvSpPr>
              <p:cNvPr id="4634" name="Google Shape;4634;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6" name="Google Shape;4636;p62"/>
          <p:cNvGrpSpPr/>
          <p:nvPr/>
        </p:nvGrpSpPr>
        <p:grpSpPr>
          <a:xfrm>
            <a:off x="4197138" y="963998"/>
            <a:ext cx="1430711" cy="751237"/>
            <a:chOff x="5159450" y="1919950"/>
            <a:chExt cx="1541050" cy="862500"/>
          </a:xfrm>
        </p:grpSpPr>
        <p:sp>
          <p:nvSpPr>
            <p:cNvPr id="4637" name="Google Shape;4637;p6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38" name="Google Shape;4638;p62"/>
            <p:cNvGrpSpPr/>
            <p:nvPr/>
          </p:nvGrpSpPr>
          <p:grpSpPr>
            <a:xfrm>
              <a:off x="5159450" y="1919950"/>
              <a:ext cx="1541050" cy="862500"/>
              <a:chOff x="5159450" y="1919950"/>
              <a:chExt cx="1541050" cy="862500"/>
            </a:xfrm>
          </p:grpSpPr>
          <p:cxnSp>
            <p:nvCxnSpPr>
              <p:cNvPr id="4639" name="Google Shape;4639;p6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40" name="Google Shape;4640;p6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41" name="Google Shape;4641;p62"/>
          <p:cNvGrpSpPr/>
          <p:nvPr/>
        </p:nvGrpSpPr>
        <p:grpSpPr>
          <a:xfrm>
            <a:off x="4245275" y="2227768"/>
            <a:ext cx="1334436" cy="967914"/>
            <a:chOff x="4294923" y="2439811"/>
            <a:chExt cx="1334436" cy="967914"/>
          </a:xfrm>
        </p:grpSpPr>
        <p:grpSp>
          <p:nvGrpSpPr>
            <p:cNvPr id="4642" name="Google Shape;4642;p62"/>
            <p:cNvGrpSpPr/>
            <p:nvPr/>
          </p:nvGrpSpPr>
          <p:grpSpPr>
            <a:xfrm>
              <a:off x="4960455" y="2469658"/>
              <a:ext cx="668904" cy="885524"/>
              <a:chOff x="4960455" y="2469658"/>
              <a:chExt cx="668904" cy="885524"/>
            </a:xfrm>
          </p:grpSpPr>
          <p:sp>
            <p:nvSpPr>
              <p:cNvPr id="4643" name="Google Shape;4643;p6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62"/>
            <p:cNvGrpSpPr/>
            <p:nvPr/>
          </p:nvGrpSpPr>
          <p:grpSpPr>
            <a:xfrm>
              <a:off x="4294923" y="2469658"/>
              <a:ext cx="668951" cy="885524"/>
              <a:chOff x="4294923" y="2469658"/>
              <a:chExt cx="668951" cy="885524"/>
            </a:xfrm>
          </p:grpSpPr>
          <p:sp>
            <p:nvSpPr>
              <p:cNvPr id="4650" name="Google Shape;4650;p6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6" name="Google Shape;4656;p6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62"/>
          <p:cNvGrpSpPr/>
          <p:nvPr/>
        </p:nvGrpSpPr>
        <p:grpSpPr>
          <a:xfrm>
            <a:off x="4231478" y="3282213"/>
            <a:ext cx="1430949" cy="897289"/>
            <a:chOff x="4351371" y="3547942"/>
            <a:chExt cx="1345130" cy="843475"/>
          </a:xfrm>
        </p:grpSpPr>
        <p:grpSp>
          <p:nvGrpSpPr>
            <p:cNvPr id="4658" name="Google Shape;4658;p62"/>
            <p:cNvGrpSpPr/>
            <p:nvPr/>
          </p:nvGrpSpPr>
          <p:grpSpPr>
            <a:xfrm>
              <a:off x="4351371" y="4209917"/>
              <a:ext cx="1345130" cy="181500"/>
              <a:chOff x="4351371" y="4209917"/>
              <a:chExt cx="1345130" cy="181500"/>
            </a:xfrm>
          </p:grpSpPr>
          <p:sp>
            <p:nvSpPr>
              <p:cNvPr id="4659" name="Google Shape;4659;p6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6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61" name="Google Shape;4661;p62"/>
            <p:cNvGrpSpPr/>
            <p:nvPr/>
          </p:nvGrpSpPr>
          <p:grpSpPr>
            <a:xfrm>
              <a:off x="4403010" y="3985221"/>
              <a:ext cx="1109518" cy="181500"/>
              <a:chOff x="4403010" y="3985221"/>
              <a:chExt cx="1109518" cy="181500"/>
            </a:xfrm>
          </p:grpSpPr>
          <p:sp>
            <p:nvSpPr>
              <p:cNvPr id="4662" name="Google Shape;4662;p6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3" name="Google Shape;4663;p6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64" name="Google Shape;4664;p62"/>
            <p:cNvGrpSpPr/>
            <p:nvPr/>
          </p:nvGrpSpPr>
          <p:grpSpPr>
            <a:xfrm>
              <a:off x="4618704" y="3766582"/>
              <a:ext cx="807858" cy="181500"/>
              <a:chOff x="4618704" y="3766582"/>
              <a:chExt cx="807858" cy="181500"/>
            </a:xfrm>
          </p:grpSpPr>
          <p:sp>
            <p:nvSpPr>
              <p:cNvPr id="4665" name="Google Shape;4665;p6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6" name="Google Shape;4666;p6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67" name="Google Shape;4667;p62"/>
            <p:cNvGrpSpPr/>
            <p:nvPr/>
          </p:nvGrpSpPr>
          <p:grpSpPr>
            <a:xfrm>
              <a:off x="4735238" y="3547942"/>
              <a:ext cx="462839" cy="181500"/>
              <a:chOff x="4735238" y="3547942"/>
              <a:chExt cx="462839" cy="181500"/>
            </a:xfrm>
          </p:grpSpPr>
          <p:sp>
            <p:nvSpPr>
              <p:cNvPr id="4668" name="Google Shape;4668;p6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9" name="Google Shape;4669;p6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70" name="Google Shape;4670;p62"/>
          <p:cNvGrpSpPr/>
          <p:nvPr/>
        </p:nvGrpSpPr>
        <p:grpSpPr>
          <a:xfrm>
            <a:off x="7407836" y="2217537"/>
            <a:ext cx="1020955" cy="928853"/>
            <a:chOff x="926675" y="238125"/>
            <a:chExt cx="5755100" cy="5232975"/>
          </a:xfrm>
        </p:grpSpPr>
        <p:sp>
          <p:nvSpPr>
            <p:cNvPr id="4671" name="Google Shape;4671;p6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2"/>
          <p:cNvGrpSpPr/>
          <p:nvPr/>
        </p:nvGrpSpPr>
        <p:grpSpPr>
          <a:xfrm>
            <a:off x="715210" y="2616272"/>
            <a:ext cx="1695374" cy="1560837"/>
            <a:chOff x="727421" y="2828315"/>
            <a:chExt cx="1695374" cy="1560837"/>
          </a:xfrm>
        </p:grpSpPr>
        <p:grpSp>
          <p:nvGrpSpPr>
            <p:cNvPr id="4676" name="Google Shape;4676;p62"/>
            <p:cNvGrpSpPr/>
            <p:nvPr/>
          </p:nvGrpSpPr>
          <p:grpSpPr>
            <a:xfrm>
              <a:off x="727421" y="2828315"/>
              <a:ext cx="1695374" cy="1560837"/>
              <a:chOff x="734799" y="2782450"/>
              <a:chExt cx="1571100" cy="1577400"/>
            </a:xfrm>
          </p:grpSpPr>
          <p:cxnSp>
            <p:nvCxnSpPr>
              <p:cNvPr id="4677" name="Google Shape;4677;p6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78" name="Google Shape;4678;p6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79" name="Google Shape;4679;p62"/>
            <p:cNvGrpSpPr/>
            <p:nvPr/>
          </p:nvGrpSpPr>
          <p:grpSpPr>
            <a:xfrm>
              <a:off x="819108" y="2882501"/>
              <a:ext cx="1556791" cy="1426186"/>
              <a:chOff x="819108" y="2882501"/>
              <a:chExt cx="1556791" cy="1426186"/>
            </a:xfrm>
          </p:grpSpPr>
          <p:grpSp>
            <p:nvGrpSpPr>
              <p:cNvPr id="4680" name="Google Shape;4680;p62"/>
              <p:cNvGrpSpPr/>
              <p:nvPr/>
            </p:nvGrpSpPr>
            <p:grpSpPr>
              <a:xfrm>
                <a:off x="819108" y="2882501"/>
                <a:ext cx="103104" cy="1426186"/>
                <a:chOff x="4674013" y="3100904"/>
                <a:chExt cx="122758" cy="1698043"/>
              </a:xfrm>
            </p:grpSpPr>
            <p:sp>
              <p:nvSpPr>
                <p:cNvPr id="4681" name="Google Shape;4681;p6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62"/>
              <p:cNvGrpSpPr/>
              <p:nvPr/>
            </p:nvGrpSpPr>
            <p:grpSpPr>
              <a:xfrm>
                <a:off x="1062475" y="2882501"/>
                <a:ext cx="103104" cy="1426186"/>
                <a:chOff x="4940438" y="3100904"/>
                <a:chExt cx="122758" cy="1698043"/>
              </a:xfrm>
            </p:grpSpPr>
            <p:sp>
              <p:nvSpPr>
                <p:cNvPr id="4689" name="Google Shape;4689;p6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2"/>
              <p:cNvGrpSpPr/>
              <p:nvPr/>
            </p:nvGrpSpPr>
            <p:grpSpPr>
              <a:xfrm>
                <a:off x="1299324" y="2882501"/>
                <a:ext cx="103104" cy="1426186"/>
                <a:chOff x="5206863" y="3100904"/>
                <a:chExt cx="122758" cy="1698043"/>
              </a:xfrm>
            </p:grpSpPr>
            <p:sp>
              <p:nvSpPr>
                <p:cNvPr id="4697" name="Google Shape;4697;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62"/>
              <p:cNvGrpSpPr/>
              <p:nvPr/>
            </p:nvGrpSpPr>
            <p:grpSpPr>
              <a:xfrm>
                <a:off x="1786057" y="2882501"/>
                <a:ext cx="103104" cy="1426186"/>
                <a:chOff x="6006138" y="3143629"/>
                <a:chExt cx="122758" cy="1698043"/>
              </a:xfrm>
            </p:grpSpPr>
            <p:sp>
              <p:nvSpPr>
                <p:cNvPr id="4705" name="Google Shape;4705;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62"/>
              <p:cNvGrpSpPr/>
              <p:nvPr/>
            </p:nvGrpSpPr>
            <p:grpSpPr>
              <a:xfrm>
                <a:off x="2029422" y="2882501"/>
                <a:ext cx="103104" cy="1426186"/>
                <a:chOff x="6805413" y="3100904"/>
                <a:chExt cx="122758" cy="1698043"/>
              </a:xfrm>
            </p:grpSpPr>
            <p:sp>
              <p:nvSpPr>
                <p:cNvPr id="4713" name="Google Shape;4713;p6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62"/>
              <p:cNvGrpSpPr/>
              <p:nvPr/>
            </p:nvGrpSpPr>
            <p:grpSpPr>
              <a:xfrm>
                <a:off x="2272795" y="2882501"/>
                <a:ext cx="103104" cy="1426186"/>
                <a:chOff x="5206863" y="3100904"/>
                <a:chExt cx="122758" cy="1698043"/>
              </a:xfrm>
            </p:grpSpPr>
            <p:sp>
              <p:nvSpPr>
                <p:cNvPr id="4721" name="Google Shape;4721;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62"/>
              <p:cNvGrpSpPr/>
              <p:nvPr/>
            </p:nvGrpSpPr>
            <p:grpSpPr>
              <a:xfrm>
                <a:off x="1542694" y="2882501"/>
                <a:ext cx="103104" cy="1426186"/>
                <a:chOff x="6006138" y="3143629"/>
                <a:chExt cx="122758" cy="1698043"/>
              </a:xfrm>
            </p:grpSpPr>
            <p:sp>
              <p:nvSpPr>
                <p:cNvPr id="4729" name="Google Shape;4729;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6" name="Google Shape;4736;p62"/>
          <p:cNvGrpSpPr/>
          <p:nvPr/>
        </p:nvGrpSpPr>
        <p:grpSpPr>
          <a:xfrm>
            <a:off x="5671260" y="3305994"/>
            <a:ext cx="2749952" cy="870677"/>
            <a:chOff x="238125" y="1725700"/>
            <a:chExt cx="7139025" cy="2260325"/>
          </a:xfrm>
        </p:grpSpPr>
        <p:sp>
          <p:nvSpPr>
            <p:cNvPr id="4737" name="Google Shape;4737;p6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2"/>
          <p:cNvGrpSpPr/>
          <p:nvPr/>
        </p:nvGrpSpPr>
        <p:grpSpPr>
          <a:xfrm>
            <a:off x="5941424" y="2247740"/>
            <a:ext cx="1105452" cy="916747"/>
            <a:chOff x="5249100" y="1210600"/>
            <a:chExt cx="3502700" cy="2904775"/>
          </a:xfrm>
        </p:grpSpPr>
        <p:sp>
          <p:nvSpPr>
            <p:cNvPr id="4748" name="Google Shape;4748;p6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2" name="Google Shape;4752;p6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53" name="Google Shape;4753;p6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54" name="Google Shape;4754;p6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55" name="Google Shape;4755;p6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56" name="Google Shape;4756;p6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2"/>
          <p:cNvGrpSpPr/>
          <p:nvPr/>
        </p:nvGrpSpPr>
        <p:grpSpPr>
          <a:xfrm>
            <a:off x="7123972" y="967158"/>
            <a:ext cx="1304650" cy="1124856"/>
            <a:chOff x="7287122" y="1165658"/>
            <a:chExt cx="1219413" cy="1051365"/>
          </a:xfrm>
        </p:grpSpPr>
        <p:grpSp>
          <p:nvGrpSpPr>
            <p:cNvPr id="4758" name="Google Shape;4758;p62"/>
            <p:cNvGrpSpPr/>
            <p:nvPr/>
          </p:nvGrpSpPr>
          <p:grpSpPr>
            <a:xfrm>
              <a:off x="7287122" y="1969723"/>
              <a:ext cx="1219413" cy="247300"/>
              <a:chOff x="7287122" y="1969723"/>
              <a:chExt cx="1219413" cy="247300"/>
            </a:xfrm>
          </p:grpSpPr>
          <p:sp>
            <p:nvSpPr>
              <p:cNvPr id="4759" name="Google Shape;4759;p6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62"/>
              <p:cNvGrpSpPr/>
              <p:nvPr/>
            </p:nvGrpSpPr>
            <p:grpSpPr>
              <a:xfrm>
                <a:off x="7287122" y="2063892"/>
                <a:ext cx="1151753" cy="73428"/>
                <a:chOff x="7287122" y="2063892"/>
                <a:chExt cx="1151753" cy="73428"/>
              </a:xfrm>
            </p:grpSpPr>
            <p:sp>
              <p:nvSpPr>
                <p:cNvPr id="4761" name="Google Shape;4761;p6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63" name="Google Shape;4763;p62"/>
            <p:cNvGrpSpPr/>
            <p:nvPr/>
          </p:nvGrpSpPr>
          <p:grpSpPr>
            <a:xfrm>
              <a:off x="7287122" y="1712201"/>
              <a:ext cx="1219403" cy="246767"/>
              <a:chOff x="7287122" y="1712201"/>
              <a:chExt cx="1219403" cy="246767"/>
            </a:xfrm>
          </p:grpSpPr>
          <p:sp>
            <p:nvSpPr>
              <p:cNvPr id="4764" name="Google Shape;4764;p6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62"/>
              <p:cNvGrpSpPr/>
              <p:nvPr/>
            </p:nvGrpSpPr>
            <p:grpSpPr>
              <a:xfrm>
                <a:off x="7287122" y="1842861"/>
                <a:ext cx="1005303" cy="73419"/>
                <a:chOff x="7287122" y="1842861"/>
                <a:chExt cx="1005303" cy="73419"/>
              </a:xfrm>
            </p:grpSpPr>
            <p:sp>
              <p:nvSpPr>
                <p:cNvPr id="4766" name="Google Shape;4766;p6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7" name="Google Shape;4767;p6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68" name="Google Shape;4768;p62"/>
            <p:cNvGrpSpPr/>
            <p:nvPr/>
          </p:nvGrpSpPr>
          <p:grpSpPr>
            <a:xfrm>
              <a:off x="7287122" y="1447520"/>
              <a:ext cx="1219403" cy="286667"/>
              <a:chOff x="7287122" y="1447520"/>
              <a:chExt cx="1219403" cy="286667"/>
            </a:xfrm>
          </p:grpSpPr>
          <p:sp>
            <p:nvSpPr>
              <p:cNvPr id="4769" name="Google Shape;4769;p6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62"/>
              <p:cNvGrpSpPr/>
              <p:nvPr/>
            </p:nvGrpSpPr>
            <p:grpSpPr>
              <a:xfrm>
                <a:off x="7287122" y="1581977"/>
                <a:ext cx="852803" cy="73428"/>
                <a:chOff x="7287122" y="1581977"/>
                <a:chExt cx="852803" cy="73428"/>
              </a:xfrm>
            </p:grpSpPr>
            <p:sp>
              <p:nvSpPr>
                <p:cNvPr id="4771" name="Google Shape;4771;p6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2" name="Google Shape;4772;p6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73" name="Google Shape;4773;p62"/>
            <p:cNvGrpSpPr/>
            <p:nvPr/>
          </p:nvGrpSpPr>
          <p:grpSpPr>
            <a:xfrm>
              <a:off x="7287122" y="1165658"/>
              <a:ext cx="1219403" cy="344253"/>
              <a:chOff x="7287122" y="1165658"/>
              <a:chExt cx="1219403" cy="344253"/>
            </a:xfrm>
          </p:grpSpPr>
          <p:sp>
            <p:nvSpPr>
              <p:cNvPr id="4774" name="Google Shape;4774;p6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62"/>
              <p:cNvGrpSpPr/>
              <p:nvPr/>
            </p:nvGrpSpPr>
            <p:grpSpPr>
              <a:xfrm>
                <a:off x="7287122" y="1341025"/>
                <a:ext cx="695703" cy="73419"/>
                <a:chOff x="7287122" y="1341025"/>
                <a:chExt cx="695703" cy="73419"/>
              </a:xfrm>
            </p:grpSpPr>
            <p:sp>
              <p:nvSpPr>
                <p:cNvPr id="4776" name="Google Shape;4776;p6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7" name="Google Shape;4777;p6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78" name="Google Shape;4778;p62"/>
          <p:cNvGrpSpPr/>
          <p:nvPr/>
        </p:nvGrpSpPr>
        <p:grpSpPr>
          <a:xfrm>
            <a:off x="5790464" y="973181"/>
            <a:ext cx="1397729" cy="1098540"/>
            <a:chOff x="5900602" y="1193063"/>
            <a:chExt cx="1299851" cy="1021707"/>
          </a:xfrm>
        </p:grpSpPr>
        <p:grpSp>
          <p:nvGrpSpPr>
            <p:cNvPr id="4779" name="Google Shape;4779;p62"/>
            <p:cNvGrpSpPr/>
            <p:nvPr/>
          </p:nvGrpSpPr>
          <p:grpSpPr>
            <a:xfrm>
              <a:off x="6520337" y="1193063"/>
              <a:ext cx="341815" cy="799959"/>
              <a:chOff x="6520337" y="1193063"/>
              <a:chExt cx="341815" cy="799959"/>
            </a:xfrm>
          </p:grpSpPr>
          <p:grpSp>
            <p:nvGrpSpPr>
              <p:cNvPr id="4780" name="Google Shape;4780;p62"/>
              <p:cNvGrpSpPr/>
              <p:nvPr/>
            </p:nvGrpSpPr>
            <p:grpSpPr>
              <a:xfrm>
                <a:off x="6520337" y="1589527"/>
                <a:ext cx="213950" cy="403494"/>
                <a:chOff x="6520337" y="1589527"/>
                <a:chExt cx="213950" cy="403494"/>
              </a:xfrm>
            </p:grpSpPr>
            <p:sp>
              <p:nvSpPr>
                <p:cNvPr id="4781" name="Google Shape;4781;p6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62"/>
              <p:cNvGrpSpPr/>
              <p:nvPr/>
            </p:nvGrpSpPr>
            <p:grpSpPr>
              <a:xfrm>
                <a:off x="6577204" y="1193063"/>
                <a:ext cx="284947" cy="464512"/>
                <a:chOff x="6577204" y="1193063"/>
                <a:chExt cx="284947" cy="464512"/>
              </a:xfrm>
            </p:grpSpPr>
            <p:sp>
              <p:nvSpPr>
                <p:cNvPr id="4784" name="Google Shape;4784;p6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6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86" name="Google Shape;4786;p62"/>
            <p:cNvGrpSpPr/>
            <p:nvPr/>
          </p:nvGrpSpPr>
          <p:grpSpPr>
            <a:xfrm>
              <a:off x="6238903" y="1193063"/>
              <a:ext cx="300475" cy="900152"/>
              <a:chOff x="6238903" y="1193063"/>
              <a:chExt cx="300475" cy="900152"/>
            </a:xfrm>
          </p:grpSpPr>
          <p:grpSp>
            <p:nvGrpSpPr>
              <p:cNvPr id="4787" name="Google Shape;4787;p62"/>
              <p:cNvGrpSpPr/>
              <p:nvPr/>
            </p:nvGrpSpPr>
            <p:grpSpPr>
              <a:xfrm>
                <a:off x="6290865" y="1489315"/>
                <a:ext cx="248514" cy="603900"/>
                <a:chOff x="6290865" y="1489315"/>
                <a:chExt cx="248514" cy="603900"/>
              </a:xfrm>
            </p:grpSpPr>
            <p:sp>
              <p:nvSpPr>
                <p:cNvPr id="4788" name="Google Shape;4788;p6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2"/>
              <p:cNvGrpSpPr/>
              <p:nvPr/>
            </p:nvGrpSpPr>
            <p:grpSpPr>
              <a:xfrm>
                <a:off x="6238903" y="1193063"/>
                <a:ext cx="284947" cy="333087"/>
                <a:chOff x="6238903" y="1193063"/>
                <a:chExt cx="284947" cy="333087"/>
              </a:xfrm>
            </p:grpSpPr>
            <p:sp>
              <p:nvSpPr>
                <p:cNvPr id="4791" name="Google Shape;4791;p6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2" name="Google Shape;4792;p6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93" name="Google Shape;4793;p62"/>
            <p:cNvGrpSpPr/>
            <p:nvPr/>
          </p:nvGrpSpPr>
          <p:grpSpPr>
            <a:xfrm>
              <a:off x="5900602" y="1193063"/>
              <a:ext cx="444345" cy="1021707"/>
              <a:chOff x="5900602" y="1193063"/>
              <a:chExt cx="444345" cy="1021707"/>
            </a:xfrm>
          </p:grpSpPr>
          <p:grpSp>
            <p:nvGrpSpPr>
              <p:cNvPr id="4794" name="Google Shape;4794;p62"/>
              <p:cNvGrpSpPr/>
              <p:nvPr/>
            </p:nvGrpSpPr>
            <p:grpSpPr>
              <a:xfrm>
                <a:off x="6046501" y="1367785"/>
                <a:ext cx="298446" cy="846986"/>
                <a:chOff x="6046501" y="1367785"/>
                <a:chExt cx="298446" cy="846986"/>
              </a:xfrm>
            </p:grpSpPr>
            <p:sp>
              <p:nvSpPr>
                <p:cNvPr id="4795" name="Google Shape;4795;p6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2"/>
              <p:cNvGrpSpPr/>
              <p:nvPr/>
            </p:nvGrpSpPr>
            <p:grpSpPr>
              <a:xfrm>
                <a:off x="5900602" y="1193063"/>
                <a:ext cx="284947" cy="182312"/>
                <a:chOff x="5900602" y="1193063"/>
                <a:chExt cx="284947" cy="182312"/>
              </a:xfrm>
            </p:grpSpPr>
            <p:sp>
              <p:nvSpPr>
                <p:cNvPr id="4798" name="Google Shape;4798;p6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9" name="Google Shape;4799;p6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00" name="Google Shape;4800;p62"/>
            <p:cNvGrpSpPr/>
            <p:nvPr/>
          </p:nvGrpSpPr>
          <p:grpSpPr>
            <a:xfrm>
              <a:off x="6738300" y="1193063"/>
              <a:ext cx="462153" cy="707634"/>
              <a:chOff x="6738300" y="1193063"/>
              <a:chExt cx="462153" cy="707634"/>
            </a:xfrm>
          </p:grpSpPr>
          <p:grpSp>
            <p:nvGrpSpPr>
              <p:cNvPr id="4801" name="Google Shape;4801;p62"/>
              <p:cNvGrpSpPr/>
              <p:nvPr/>
            </p:nvGrpSpPr>
            <p:grpSpPr>
              <a:xfrm>
                <a:off x="6915505" y="1193063"/>
                <a:ext cx="284947" cy="597387"/>
                <a:chOff x="6915505" y="1193063"/>
                <a:chExt cx="284947" cy="597387"/>
              </a:xfrm>
            </p:grpSpPr>
            <p:sp>
              <p:nvSpPr>
                <p:cNvPr id="4802" name="Google Shape;4802;p6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3" name="Google Shape;4803;p6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04" name="Google Shape;4804;p62"/>
              <p:cNvGrpSpPr/>
              <p:nvPr/>
            </p:nvGrpSpPr>
            <p:grpSpPr>
              <a:xfrm>
                <a:off x="6738300" y="1684725"/>
                <a:ext cx="230066" cy="215971"/>
                <a:chOff x="6738300" y="1684725"/>
                <a:chExt cx="230066" cy="215971"/>
              </a:xfrm>
            </p:grpSpPr>
            <p:sp>
              <p:nvSpPr>
                <p:cNvPr id="4805" name="Google Shape;4805;p6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10" name="Shape 4810"/>
        <p:cNvGrpSpPr/>
        <p:nvPr/>
      </p:nvGrpSpPr>
      <p:grpSpPr>
        <a:xfrm>
          <a:off x="0" y="0"/>
          <a:ext cx="0" cy="0"/>
          <a:chOff x="0" y="0"/>
          <a:chExt cx="0" cy="0"/>
        </a:xfrm>
      </p:grpSpPr>
      <p:grpSp>
        <p:nvGrpSpPr>
          <p:cNvPr id="4811" name="Google Shape;4811;p63"/>
          <p:cNvGrpSpPr/>
          <p:nvPr/>
        </p:nvGrpSpPr>
        <p:grpSpPr>
          <a:xfrm>
            <a:off x="821785" y="2307635"/>
            <a:ext cx="339235" cy="298186"/>
            <a:chOff x="898875" y="244725"/>
            <a:chExt cx="481800" cy="423500"/>
          </a:xfrm>
        </p:grpSpPr>
        <p:sp>
          <p:nvSpPr>
            <p:cNvPr id="4812" name="Google Shape;4812;p6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63"/>
          <p:cNvGrpSpPr/>
          <p:nvPr/>
        </p:nvGrpSpPr>
        <p:grpSpPr>
          <a:xfrm>
            <a:off x="1260167" y="2287103"/>
            <a:ext cx="298169" cy="339253"/>
            <a:chOff x="1529350" y="258825"/>
            <a:chExt cx="423475" cy="481825"/>
          </a:xfrm>
        </p:grpSpPr>
        <p:sp>
          <p:nvSpPr>
            <p:cNvPr id="4819" name="Google Shape;4819;p6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63"/>
          <p:cNvGrpSpPr/>
          <p:nvPr/>
        </p:nvGrpSpPr>
        <p:grpSpPr>
          <a:xfrm>
            <a:off x="2102437" y="2287102"/>
            <a:ext cx="298169" cy="339253"/>
            <a:chOff x="2707500" y="249400"/>
            <a:chExt cx="423475" cy="481825"/>
          </a:xfrm>
        </p:grpSpPr>
        <p:sp>
          <p:nvSpPr>
            <p:cNvPr id="4822" name="Google Shape;4822;p6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4" name="Google Shape;4824;p63"/>
          <p:cNvGrpSpPr/>
          <p:nvPr/>
        </p:nvGrpSpPr>
        <p:grpSpPr>
          <a:xfrm>
            <a:off x="2516052" y="2287428"/>
            <a:ext cx="305386" cy="338602"/>
            <a:chOff x="3300325" y="249875"/>
            <a:chExt cx="433725" cy="480900"/>
          </a:xfrm>
        </p:grpSpPr>
        <p:sp>
          <p:nvSpPr>
            <p:cNvPr id="4825" name="Google Shape;4825;p6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6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6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1" name="Google Shape;4831;p63"/>
          <p:cNvGrpSpPr/>
          <p:nvPr/>
        </p:nvGrpSpPr>
        <p:grpSpPr>
          <a:xfrm>
            <a:off x="1653142" y="2367273"/>
            <a:ext cx="340890" cy="178912"/>
            <a:chOff x="2084325" y="363300"/>
            <a:chExt cx="484150" cy="254100"/>
          </a:xfrm>
        </p:grpSpPr>
        <p:sp>
          <p:nvSpPr>
            <p:cNvPr id="4832" name="Google Shape;4832;p6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63"/>
          <p:cNvGrpSpPr/>
          <p:nvPr/>
        </p:nvGrpSpPr>
        <p:grpSpPr>
          <a:xfrm>
            <a:off x="2905137" y="2287349"/>
            <a:ext cx="352349" cy="338760"/>
            <a:chOff x="3854700" y="249750"/>
            <a:chExt cx="500425" cy="481125"/>
          </a:xfrm>
        </p:grpSpPr>
        <p:sp>
          <p:nvSpPr>
            <p:cNvPr id="4835" name="Google Shape;4835;p6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6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6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63"/>
          <p:cNvGrpSpPr/>
          <p:nvPr/>
        </p:nvGrpSpPr>
        <p:grpSpPr>
          <a:xfrm>
            <a:off x="3323126" y="2287349"/>
            <a:ext cx="352349" cy="338760"/>
            <a:chOff x="4447550" y="249750"/>
            <a:chExt cx="500425" cy="481125"/>
          </a:xfrm>
        </p:grpSpPr>
        <p:sp>
          <p:nvSpPr>
            <p:cNvPr id="4844" name="Google Shape;4844;p6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63"/>
          <p:cNvGrpSpPr/>
          <p:nvPr/>
        </p:nvGrpSpPr>
        <p:grpSpPr>
          <a:xfrm>
            <a:off x="3752328" y="2287102"/>
            <a:ext cx="339253" cy="339253"/>
            <a:chOff x="5049725" y="249400"/>
            <a:chExt cx="481825" cy="481825"/>
          </a:xfrm>
        </p:grpSpPr>
        <p:sp>
          <p:nvSpPr>
            <p:cNvPr id="4847" name="Google Shape;4847;p6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63"/>
          <p:cNvGrpSpPr/>
          <p:nvPr/>
        </p:nvGrpSpPr>
        <p:grpSpPr>
          <a:xfrm>
            <a:off x="4166269" y="2287102"/>
            <a:ext cx="339253" cy="339253"/>
            <a:chOff x="5660400" y="238125"/>
            <a:chExt cx="481825" cy="481825"/>
          </a:xfrm>
        </p:grpSpPr>
        <p:sp>
          <p:nvSpPr>
            <p:cNvPr id="4850" name="Google Shape;4850;p6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63"/>
          <p:cNvGrpSpPr/>
          <p:nvPr/>
        </p:nvGrpSpPr>
        <p:grpSpPr>
          <a:xfrm>
            <a:off x="4582955" y="2287102"/>
            <a:ext cx="339253" cy="339253"/>
            <a:chOff x="6235400" y="249400"/>
            <a:chExt cx="481825" cy="481825"/>
          </a:xfrm>
        </p:grpSpPr>
        <p:sp>
          <p:nvSpPr>
            <p:cNvPr id="4853" name="Google Shape;4853;p6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8" name="Google Shape;4858;p63"/>
          <p:cNvGrpSpPr/>
          <p:nvPr/>
        </p:nvGrpSpPr>
        <p:grpSpPr>
          <a:xfrm>
            <a:off x="821301" y="2731810"/>
            <a:ext cx="340204" cy="298116"/>
            <a:chOff x="899850" y="871450"/>
            <a:chExt cx="483175" cy="423400"/>
          </a:xfrm>
        </p:grpSpPr>
        <p:sp>
          <p:nvSpPr>
            <p:cNvPr id="4859" name="Google Shape;4859;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3" name="Google Shape;4863;p63"/>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64" name="Google Shape;4864;p63"/>
          <p:cNvGrpSpPr/>
          <p:nvPr/>
        </p:nvGrpSpPr>
        <p:grpSpPr>
          <a:xfrm>
            <a:off x="1653301" y="2711232"/>
            <a:ext cx="340573" cy="339271"/>
            <a:chOff x="2085450" y="842250"/>
            <a:chExt cx="483700" cy="481850"/>
          </a:xfrm>
        </p:grpSpPr>
        <p:sp>
          <p:nvSpPr>
            <p:cNvPr id="4865" name="Google Shape;4865;p6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6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63"/>
          <p:cNvGrpSpPr/>
          <p:nvPr/>
        </p:nvGrpSpPr>
        <p:grpSpPr>
          <a:xfrm>
            <a:off x="2081868" y="2711241"/>
            <a:ext cx="339306" cy="339253"/>
            <a:chOff x="2685825" y="840375"/>
            <a:chExt cx="481900" cy="481825"/>
          </a:xfrm>
        </p:grpSpPr>
        <p:sp>
          <p:nvSpPr>
            <p:cNvPr id="4869" name="Google Shape;4869;p6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63"/>
          <p:cNvGrpSpPr/>
          <p:nvPr/>
        </p:nvGrpSpPr>
        <p:grpSpPr>
          <a:xfrm>
            <a:off x="2493529" y="2710924"/>
            <a:ext cx="350431" cy="339887"/>
            <a:chOff x="3270675" y="841800"/>
            <a:chExt cx="497700" cy="482725"/>
          </a:xfrm>
        </p:grpSpPr>
        <p:sp>
          <p:nvSpPr>
            <p:cNvPr id="4872" name="Google Shape;4872;p6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5" name="Google Shape;4875;p63"/>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6" name="Google Shape;4876;p63"/>
          <p:cNvGrpSpPr/>
          <p:nvPr/>
        </p:nvGrpSpPr>
        <p:grpSpPr>
          <a:xfrm>
            <a:off x="3329675" y="2731783"/>
            <a:ext cx="339253" cy="298169"/>
            <a:chOff x="4467200" y="877100"/>
            <a:chExt cx="481825" cy="423475"/>
          </a:xfrm>
        </p:grpSpPr>
        <p:sp>
          <p:nvSpPr>
            <p:cNvPr id="4877" name="Google Shape;4877;p6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1" name="Google Shape;4881;p63"/>
          <p:cNvGrpSpPr/>
          <p:nvPr/>
        </p:nvGrpSpPr>
        <p:grpSpPr>
          <a:xfrm>
            <a:off x="3744565" y="2711232"/>
            <a:ext cx="354778" cy="339271"/>
            <a:chOff x="5045500" y="842250"/>
            <a:chExt cx="503875" cy="481850"/>
          </a:xfrm>
        </p:grpSpPr>
        <p:sp>
          <p:nvSpPr>
            <p:cNvPr id="4882" name="Google Shape;4882;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63"/>
          <p:cNvGrpSpPr/>
          <p:nvPr/>
        </p:nvGrpSpPr>
        <p:grpSpPr>
          <a:xfrm>
            <a:off x="4167413" y="2737451"/>
            <a:ext cx="336965" cy="286833"/>
            <a:chOff x="5645200" y="879425"/>
            <a:chExt cx="478575" cy="407375"/>
          </a:xfrm>
        </p:grpSpPr>
        <p:sp>
          <p:nvSpPr>
            <p:cNvPr id="4885" name="Google Shape;4885;p6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3"/>
          <p:cNvGrpSpPr/>
          <p:nvPr/>
        </p:nvGrpSpPr>
        <p:grpSpPr>
          <a:xfrm>
            <a:off x="4603488" y="2711241"/>
            <a:ext cx="298186" cy="339253"/>
            <a:chOff x="6264525" y="842250"/>
            <a:chExt cx="423500" cy="481825"/>
          </a:xfrm>
        </p:grpSpPr>
        <p:sp>
          <p:nvSpPr>
            <p:cNvPr id="4892" name="Google Shape;4892;p6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9" name="Google Shape;4899;p63"/>
          <p:cNvGrpSpPr/>
          <p:nvPr/>
        </p:nvGrpSpPr>
        <p:grpSpPr>
          <a:xfrm>
            <a:off x="821776" y="3125895"/>
            <a:ext cx="339253" cy="339253"/>
            <a:chOff x="900750" y="1436075"/>
            <a:chExt cx="481825" cy="481825"/>
          </a:xfrm>
        </p:grpSpPr>
        <p:sp>
          <p:nvSpPr>
            <p:cNvPr id="4900" name="Google Shape;4900;p6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63"/>
          <p:cNvGrpSpPr/>
          <p:nvPr/>
        </p:nvGrpSpPr>
        <p:grpSpPr>
          <a:xfrm>
            <a:off x="1239624" y="3186183"/>
            <a:ext cx="339253" cy="218676"/>
            <a:chOff x="1492675" y="1520750"/>
            <a:chExt cx="481825" cy="310575"/>
          </a:xfrm>
        </p:grpSpPr>
        <p:sp>
          <p:nvSpPr>
            <p:cNvPr id="4905" name="Google Shape;4905;p6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63"/>
          <p:cNvGrpSpPr/>
          <p:nvPr/>
        </p:nvGrpSpPr>
        <p:grpSpPr>
          <a:xfrm>
            <a:off x="1647421" y="3125877"/>
            <a:ext cx="352332" cy="339288"/>
            <a:chOff x="2071000" y="1435025"/>
            <a:chExt cx="500400" cy="481875"/>
          </a:xfrm>
        </p:grpSpPr>
        <p:sp>
          <p:nvSpPr>
            <p:cNvPr id="4908" name="Google Shape;4908;p6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63"/>
          <p:cNvGrpSpPr/>
          <p:nvPr/>
        </p:nvGrpSpPr>
        <p:grpSpPr>
          <a:xfrm>
            <a:off x="2075584" y="3146709"/>
            <a:ext cx="351874" cy="297623"/>
            <a:chOff x="2678350" y="1464650"/>
            <a:chExt cx="499750" cy="422700"/>
          </a:xfrm>
        </p:grpSpPr>
        <p:sp>
          <p:nvSpPr>
            <p:cNvPr id="4912" name="Google Shape;4912;p6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63"/>
          <p:cNvGrpSpPr/>
          <p:nvPr/>
        </p:nvGrpSpPr>
        <p:grpSpPr>
          <a:xfrm>
            <a:off x="2499118" y="3125895"/>
            <a:ext cx="339253" cy="339253"/>
            <a:chOff x="3271200" y="1435075"/>
            <a:chExt cx="481825" cy="481825"/>
          </a:xfrm>
        </p:grpSpPr>
        <p:sp>
          <p:nvSpPr>
            <p:cNvPr id="4916" name="Google Shape;4916;p6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63"/>
          <p:cNvGrpSpPr/>
          <p:nvPr/>
        </p:nvGrpSpPr>
        <p:grpSpPr>
          <a:xfrm>
            <a:off x="2909591" y="3125877"/>
            <a:ext cx="343442" cy="339288"/>
            <a:chOff x="3858100" y="1435075"/>
            <a:chExt cx="487775" cy="481875"/>
          </a:xfrm>
        </p:grpSpPr>
        <p:sp>
          <p:nvSpPr>
            <p:cNvPr id="4919" name="Google Shape;4919;p6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63"/>
          <p:cNvGrpSpPr/>
          <p:nvPr/>
        </p:nvGrpSpPr>
        <p:grpSpPr>
          <a:xfrm>
            <a:off x="3329674" y="3125895"/>
            <a:ext cx="339253" cy="339253"/>
            <a:chOff x="4456875" y="1435075"/>
            <a:chExt cx="481825" cy="481825"/>
          </a:xfrm>
        </p:grpSpPr>
        <p:sp>
          <p:nvSpPr>
            <p:cNvPr id="4925" name="Google Shape;4925;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63"/>
          <p:cNvGrpSpPr/>
          <p:nvPr/>
        </p:nvGrpSpPr>
        <p:grpSpPr>
          <a:xfrm>
            <a:off x="3750665" y="3125886"/>
            <a:ext cx="342580" cy="339271"/>
            <a:chOff x="5049725" y="1435050"/>
            <a:chExt cx="486550" cy="481850"/>
          </a:xfrm>
        </p:grpSpPr>
        <p:sp>
          <p:nvSpPr>
            <p:cNvPr id="4945" name="Google Shape;4945;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9" name="Google Shape;4949;p63"/>
          <p:cNvGrpSpPr/>
          <p:nvPr/>
        </p:nvGrpSpPr>
        <p:grpSpPr>
          <a:xfrm>
            <a:off x="4166216" y="3125895"/>
            <a:ext cx="339359" cy="339253"/>
            <a:chOff x="5642475" y="1435075"/>
            <a:chExt cx="481975" cy="481825"/>
          </a:xfrm>
        </p:grpSpPr>
        <p:sp>
          <p:nvSpPr>
            <p:cNvPr id="4950" name="Google Shape;4950;p6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6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63"/>
          <p:cNvGrpSpPr/>
          <p:nvPr/>
        </p:nvGrpSpPr>
        <p:grpSpPr>
          <a:xfrm>
            <a:off x="4580702" y="3125886"/>
            <a:ext cx="343759" cy="339271"/>
            <a:chOff x="6232000" y="1435050"/>
            <a:chExt cx="488225" cy="481850"/>
          </a:xfrm>
        </p:grpSpPr>
        <p:sp>
          <p:nvSpPr>
            <p:cNvPr id="4954" name="Google Shape;4954;p6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9" name="Google Shape;4959;p63"/>
          <p:cNvGrpSpPr/>
          <p:nvPr/>
        </p:nvGrpSpPr>
        <p:grpSpPr>
          <a:xfrm>
            <a:off x="841438" y="3539545"/>
            <a:ext cx="299929" cy="337792"/>
            <a:chOff x="924450" y="2028975"/>
            <a:chExt cx="425975" cy="479750"/>
          </a:xfrm>
        </p:grpSpPr>
        <p:sp>
          <p:nvSpPr>
            <p:cNvPr id="4960" name="Google Shape;4960;p6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6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63"/>
          <p:cNvGrpSpPr/>
          <p:nvPr/>
        </p:nvGrpSpPr>
        <p:grpSpPr>
          <a:xfrm>
            <a:off x="1653934" y="3559347"/>
            <a:ext cx="339306" cy="298186"/>
            <a:chOff x="2085450" y="2057100"/>
            <a:chExt cx="481900" cy="423500"/>
          </a:xfrm>
        </p:grpSpPr>
        <p:sp>
          <p:nvSpPr>
            <p:cNvPr id="4964" name="Google Shape;4964;p6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63"/>
          <p:cNvGrpSpPr/>
          <p:nvPr/>
        </p:nvGrpSpPr>
        <p:grpSpPr>
          <a:xfrm>
            <a:off x="2081868" y="3582592"/>
            <a:ext cx="339306" cy="251698"/>
            <a:chOff x="2678275" y="2090100"/>
            <a:chExt cx="481900" cy="357475"/>
          </a:xfrm>
        </p:grpSpPr>
        <p:sp>
          <p:nvSpPr>
            <p:cNvPr id="4968" name="Google Shape;4968;p6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63"/>
          <p:cNvGrpSpPr/>
          <p:nvPr/>
        </p:nvGrpSpPr>
        <p:grpSpPr>
          <a:xfrm>
            <a:off x="2559072" y="3594790"/>
            <a:ext cx="219345" cy="227301"/>
            <a:chOff x="3357325" y="2093500"/>
            <a:chExt cx="311525" cy="322825"/>
          </a:xfrm>
        </p:grpSpPr>
        <p:sp>
          <p:nvSpPr>
            <p:cNvPr id="4974" name="Google Shape;4974;p6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7" name="Google Shape;4977;p63"/>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78" name="Google Shape;4978;p63"/>
          <p:cNvGrpSpPr/>
          <p:nvPr/>
        </p:nvGrpSpPr>
        <p:grpSpPr>
          <a:xfrm>
            <a:off x="3353262" y="3538814"/>
            <a:ext cx="292078" cy="339253"/>
            <a:chOff x="4492800" y="2027925"/>
            <a:chExt cx="414825" cy="481825"/>
          </a:xfrm>
        </p:grpSpPr>
        <p:sp>
          <p:nvSpPr>
            <p:cNvPr id="4979" name="Google Shape;4979;p6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63"/>
          <p:cNvGrpSpPr/>
          <p:nvPr/>
        </p:nvGrpSpPr>
        <p:grpSpPr>
          <a:xfrm>
            <a:off x="3752354" y="3538805"/>
            <a:ext cx="339200" cy="339271"/>
            <a:chOff x="5049725" y="2027900"/>
            <a:chExt cx="481750" cy="481850"/>
          </a:xfrm>
        </p:grpSpPr>
        <p:sp>
          <p:nvSpPr>
            <p:cNvPr id="4982" name="Google Shape;4982;p6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6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6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63"/>
          <p:cNvGrpSpPr/>
          <p:nvPr/>
        </p:nvGrpSpPr>
        <p:grpSpPr>
          <a:xfrm>
            <a:off x="4225950" y="3538893"/>
            <a:ext cx="219890" cy="339095"/>
            <a:chOff x="5726350" y="2028150"/>
            <a:chExt cx="312300" cy="481600"/>
          </a:xfrm>
        </p:grpSpPr>
        <p:sp>
          <p:nvSpPr>
            <p:cNvPr id="4991" name="Google Shape;4991;p6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63"/>
          <p:cNvGrpSpPr/>
          <p:nvPr/>
        </p:nvGrpSpPr>
        <p:grpSpPr>
          <a:xfrm>
            <a:off x="4586141" y="3542000"/>
            <a:ext cx="332881" cy="332881"/>
            <a:chOff x="6239925" y="2032450"/>
            <a:chExt cx="472775" cy="472775"/>
          </a:xfrm>
        </p:grpSpPr>
        <p:sp>
          <p:nvSpPr>
            <p:cNvPr id="4995" name="Google Shape;4995;p6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63"/>
          <p:cNvGrpSpPr/>
          <p:nvPr/>
        </p:nvGrpSpPr>
        <p:grpSpPr>
          <a:xfrm>
            <a:off x="5035233" y="2364092"/>
            <a:ext cx="334641" cy="185425"/>
            <a:chOff x="903075" y="2730000"/>
            <a:chExt cx="475275" cy="263350"/>
          </a:xfrm>
        </p:grpSpPr>
        <p:sp>
          <p:nvSpPr>
            <p:cNvPr id="4998" name="Google Shape;4998;p6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1" name="Google Shape;5001;p63"/>
          <p:cNvGrpSpPr/>
          <p:nvPr/>
        </p:nvGrpSpPr>
        <p:grpSpPr>
          <a:xfrm>
            <a:off x="1239624" y="3538814"/>
            <a:ext cx="339253" cy="339253"/>
            <a:chOff x="1492675" y="2027925"/>
            <a:chExt cx="481825" cy="481825"/>
          </a:xfrm>
        </p:grpSpPr>
        <p:sp>
          <p:nvSpPr>
            <p:cNvPr id="5002" name="Google Shape;5002;p6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63"/>
          <p:cNvGrpSpPr/>
          <p:nvPr/>
        </p:nvGrpSpPr>
        <p:grpSpPr>
          <a:xfrm>
            <a:off x="5466000" y="2287178"/>
            <a:ext cx="339253" cy="339253"/>
            <a:chOff x="1492675" y="2620775"/>
            <a:chExt cx="481825" cy="481825"/>
          </a:xfrm>
        </p:grpSpPr>
        <p:sp>
          <p:nvSpPr>
            <p:cNvPr id="5008" name="Google Shape;5008;p6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0" name="Google Shape;5010;p63"/>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1" name="Google Shape;5011;p63"/>
          <p:cNvGrpSpPr/>
          <p:nvPr/>
        </p:nvGrpSpPr>
        <p:grpSpPr>
          <a:xfrm>
            <a:off x="6289754" y="2303161"/>
            <a:ext cx="333585" cy="307287"/>
            <a:chOff x="2682350" y="2643425"/>
            <a:chExt cx="473775" cy="436425"/>
          </a:xfrm>
        </p:grpSpPr>
        <p:sp>
          <p:nvSpPr>
            <p:cNvPr id="5012" name="Google Shape;5012;p6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3"/>
          <p:cNvGrpSpPr/>
          <p:nvPr/>
        </p:nvGrpSpPr>
        <p:grpSpPr>
          <a:xfrm>
            <a:off x="6755243" y="2287178"/>
            <a:ext cx="238531" cy="339253"/>
            <a:chOff x="3342725" y="2620775"/>
            <a:chExt cx="338775" cy="481825"/>
          </a:xfrm>
        </p:grpSpPr>
        <p:sp>
          <p:nvSpPr>
            <p:cNvPr id="5020" name="Google Shape;5020;p6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63"/>
          <p:cNvGrpSpPr/>
          <p:nvPr/>
        </p:nvGrpSpPr>
        <p:grpSpPr>
          <a:xfrm>
            <a:off x="7148994" y="2287178"/>
            <a:ext cx="278296" cy="339253"/>
            <a:chOff x="3907325" y="2620775"/>
            <a:chExt cx="395250" cy="481825"/>
          </a:xfrm>
        </p:grpSpPr>
        <p:sp>
          <p:nvSpPr>
            <p:cNvPr id="5024" name="Google Shape;5024;p6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63"/>
          <p:cNvGrpSpPr/>
          <p:nvPr/>
        </p:nvGrpSpPr>
        <p:grpSpPr>
          <a:xfrm>
            <a:off x="7542181" y="2297783"/>
            <a:ext cx="339253" cy="318042"/>
            <a:chOff x="4456875" y="2635825"/>
            <a:chExt cx="481825" cy="451700"/>
          </a:xfrm>
        </p:grpSpPr>
        <p:sp>
          <p:nvSpPr>
            <p:cNvPr id="5029" name="Google Shape;5029;p6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63"/>
          <p:cNvGrpSpPr/>
          <p:nvPr/>
        </p:nvGrpSpPr>
        <p:grpSpPr>
          <a:xfrm>
            <a:off x="7967105" y="2297783"/>
            <a:ext cx="339253" cy="318042"/>
            <a:chOff x="5049725" y="2635825"/>
            <a:chExt cx="481825" cy="451700"/>
          </a:xfrm>
        </p:grpSpPr>
        <p:sp>
          <p:nvSpPr>
            <p:cNvPr id="5036" name="Google Shape;5036;p6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6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63"/>
          <p:cNvGrpSpPr/>
          <p:nvPr/>
        </p:nvGrpSpPr>
        <p:grpSpPr>
          <a:xfrm>
            <a:off x="2211475" y="3952243"/>
            <a:ext cx="338566" cy="338373"/>
            <a:chOff x="5643000" y="2621375"/>
            <a:chExt cx="480850" cy="480575"/>
          </a:xfrm>
        </p:grpSpPr>
        <p:sp>
          <p:nvSpPr>
            <p:cNvPr id="5040" name="Google Shape;5040;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7" name="Google Shape;5047;p63"/>
          <p:cNvGrpSpPr/>
          <p:nvPr/>
        </p:nvGrpSpPr>
        <p:grpSpPr>
          <a:xfrm>
            <a:off x="4032695" y="3951803"/>
            <a:ext cx="339359" cy="339253"/>
            <a:chOff x="6235250" y="2620775"/>
            <a:chExt cx="481975" cy="481825"/>
          </a:xfrm>
        </p:grpSpPr>
        <p:sp>
          <p:nvSpPr>
            <p:cNvPr id="5048" name="Google Shape;5048;p6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3" name="Google Shape;5053;p63"/>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54" name="Google Shape;5054;p63"/>
          <p:cNvGrpSpPr/>
          <p:nvPr/>
        </p:nvGrpSpPr>
        <p:grpSpPr>
          <a:xfrm>
            <a:off x="5465078" y="2711317"/>
            <a:ext cx="341101" cy="339253"/>
            <a:chOff x="1535000" y="3223325"/>
            <a:chExt cx="484450" cy="481825"/>
          </a:xfrm>
        </p:grpSpPr>
        <p:sp>
          <p:nvSpPr>
            <p:cNvPr id="5055" name="Google Shape;5055;p6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8" name="Google Shape;5058;p63"/>
          <p:cNvGrpSpPr/>
          <p:nvPr/>
        </p:nvGrpSpPr>
        <p:grpSpPr>
          <a:xfrm>
            <a:off x="5872645" y="2746618"/>
            <a:ext cx="339253" cy="268649"/>
            <a:chOff x="2085525" y="3263750"/>
            <a:chExt cx="481825" cy="381550"/>
          </a:xfrm>
        </p:grpSpPr>
        <p:sp>
          <p:nvSpPr>
            <p:cNvPr id="5059" name="Google Shape;5059;p6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1" name="Google Shape;5061;p63"/>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2" name="Google Shape;5062;p63"/>
          <p:cNvGrpSpPr/>
          <p:nvPr/>
        </p:nvGrpSpPr>
        <p:grpSpPr>
          <a:xfrm>
            <a:off x="6704407" y="2711308"/>
            <a:ext cx="340204" cy="339271"/>
            <a:chOff x="3270450" y="3213625"/>
            <a:chExt cx="483175" cy="481850"/>
          </a:xfrm>
        </p:grpSpPr>
        <p:sp>
          <p:nvSpPr>
            <p:cNvPr id="5063" name="Google Shape;5063;p6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5" name="Google Shape;5065;p63"/>
          <p:cNvGrpSpPr/>
          <p:nvPr/>
        </p:nvGrpSpPr>
        <p:grpSpPr>
          <a:xfrm>
            <a:off x="7203676" y="2711317"/>
            <a:ext cx="168931" cy="339253"/>
            <a:chOff x="3984950" y="3213600"/>
            <a:chExt cx="239925" cy="481825"/>
          </a:xfrm>
        </p:grpSpPr>
        <p:sp>
          <p:nvSpPr>
            <p:cNvPr id="5066" name="Google Shape;5066;p6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8" name="Google Shape;5068;p63"/>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3"/>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0" name="Google Shape;5070;p63"/>
          <p:cNvGrpSpPr/>
          <p:nvPr/>
        </p:nvGrpSpPr>
        <p:grpSpPr>
          <a:xfrm>
            <a:off x="1736111" y="3981487"/>
            <a:ext cx="355218" cy="279880"/>
            <a:chOff x="5629975" y="3255775"/>
            <a:chExt cx="504500" cy="397500"/>
          </a:xfrm>
        </p:grpSpPr>
        <p:sp>
          <p:nvSpPr>
            <p:cNvPr id="5071" name="Google Shape;5071;p6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6" name="Google Shape;5076;p63"/>
          <p:cNvGrpSpPr/>
          <p:nvPr/>
        </p:nvGrpSpPr>
        <p:grpSpPr>
          <a:xfrm>
            <a:off x="3572294" y="3981593"/>
            <a:ext cx="340256" cy="279669"/>
            <a:chOff x="6234950" y="3255925"/>
            <a:chExt cx="483250" cy="397200"/>
          </a:xfrm>
        </p:grpSpPr>
        <p:sp>
          <p:nvSpPr>
            <p:cNvPr id="5077" name="Google Shape;5077;p6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63"/>
          <p:cNvGrpSpPr/>
          <p:nvPr/>
        </p:nvGrpSpPr>
        <p:grpSpPr>
          <a:xfrm>
            <a:off x="5043532" y="3125970"/>
            <a:ext cx="318042" cy="339253"/>
            <a:chOff x="914900" y="3806450"/>
            <a:chExt cx="451700" cy="481825"/>
          </a:xfrm>
        </p:grpSpPr>
        <p:sp>
          <p:nvSpPr>
            <p:cNvPr id="5084" name="Google Shape;5084;p6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63"/>
          <p:cNvGrpSpPr/>
          <p:nvPr/>
        </p:nvGrpSpPr>
        <p:grpSpPr>
          <a:xfrm>
            <a:off x="5462454" y="3125785"/>
            <a:ext cx="346347" cy="339623"/>
            <a:chOff x="1490050" y="3805975"/>
            <a:chExt cx="491900" cy="482350"/>
          </a:xfrm>
        </p:grpSpPr>
        <p:sp>
          <p:nvSpPr>
            <p:cNvPr id="5090" name="Google Shape;5090;p6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4" name="Google Shape;5094;p63"/>
          <p:cNvGrpSpPr/>
          <p:nvPr/>
        </p:nvGrpSpPr>
        <p:grpSpPr>
          <a:xfrm>
            <a:off x="5886322" y="3125970"/>
            <a:ext cx="311899" cy="339253"/>
            <a:chOff x="2104275" y="3806450"/>
            <a:chExt cx="442975" cy="481825"/>
          </a:xfrm>
        </p:grpSpPr>
        <p:sp>
          <p:nvSpPr>
            <p:cNvPr id="5095" name="Google Shape;5095;p6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63"/>
          <p:cNvGrpSpPr/>
          <p:nvPr/>
        </p:nvGrpSpPr>
        <p:grpSpPr>
          <a:xfrm>
            <a:off x="6309839" y="3125970"/>
            <a:ext cx="293416" cy="339253"/>
            <a:chOff x="2710875" y="3806450"/>
            <a:chExt cx="416725" cy="481825"/>
          </a:xfrm>
        </p:grpSpPr>
        <p:sp>
          <p:nvSpPr>
            <p:cNvPr id="5098" name="Google Shape;5098;p6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0" name="Google Shape;5100;p63"/>
          <p:cNvGrpSpPr/>
          <p:nvPr/>
        </p:nvGrpSpPr>
        <p:grpSpPr>
          <a:xfrm>
            <a:off x="6704883" y="3166412"/>
            <a:ext cx="339253" cy="258369"/>
            <a:chOff x="3271200" y="3863875"/>
            <a:chExt cx="481825" cy="366950"/>
          </a:xfrm>
        </p:grpSpPr>
        <p:sp>
          <p:nvSpPr>
            <p:cNvPr id="5101" name="Google Shape;5101;p6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63"/>
          <p:cNvGrpSpPr/>
          <p:nvPr/>
        </p:nvGrpSpPr>
        <p:grpSpPr>
          <a:xfrm>
            <a:off x="7140377" y="3126199"/>
            <a:ext cx="295528" cy="338795"/>
            <a:chOff x="3895050" y="3806775"/>
            <a:chExt cx="419725" cy="481175"/>
          </a:xfrm>
        </p:grpSpPr>
        <p:sp>
          <p:nvSpPr>
            <p:cNvPr id="5104" name="Google Shape;5104;p6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3"/>
          <p:cNvGrpSpPr/>
          <p:nvPr/>
        </p:nvGrpSpPr>
        <p:grpSpPr>
          <a:xfrm>
            <a:off x="7543659" y="3125979"/>
            <a:ext cx="336296" cy="339235"/>
            <a:chOff x="4464775" y="3806475"/>
            <a:chExt cx="477625" cy="481800"/>
          </a:xfrm>
        </p:grpSpPr>
        <p:sp>
          <p:nvSpPr>
            <p:cNvPr id="5107" name="Google Shape;5107;p6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3" name="Google Shape;5113;p63"/>
          <p:cNvGrpSpPr/>
          <p:nvPr/>
        </p:nvGrpSpPr>
        <p:grpSpPr>
          <a:xfrm>
            <a:off x="7967105" y="3125970"/>
            <a:ext cx="339253" cy="339253"/>
            <a:chOff x="5049725" y="3806450"/>
            <a:chExt cx="481825" cy="481825"/>
          </a:xfrm>
        </p:grpSpPr>
        <p:sp>
          <p:nvSpPr>
            <p:cNvPr id="5114" name="Google Shape;5114;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63"/>
          <p:cNvGrpSpPr/>
          <p:nvPr/>
        </p:nvGrpSpPr>
        <p:grpSpPr>
          <a:xfrm>
            <a:off x="1276714" y="3951798"/>
            <a:ext cx="339253" cy="339253"/>
            <a:chOff x="5651375" y="3806450"/>
            <a:chExt cx="481825" cy="481825"/>
          </a:xfrm>
        </p:grpSpPr>
        <p:sp>
          <p:nvSpPr>
            <p:cNvPr id="5118" name="Google Shape;5118;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63"/>
          <p:cNvGrpSpPr/>
          <p:nvPr/>
        </p:nvGrpSpPr>
        <p:grpSpPr>
          <a:xfrm>
            <a:off x="3153646" y="3953787"/>
            <a:ext cx="298503" cy="335275"/>
            <a:chOff x="6264300" y="3809300"/>
            <a:chExt cx="423950" cy="476175"/>
          </a:xfrm>
        </p:grpSpPr>
        <p:sp>
          <p:nvSpPr>
            <p:cNvPr id="5123" name="Google Shape;5123;p6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63"/>
          <p:cNvGrpSpPr/>
          <p:nvPr/>
        </p:nvGrpSpPr>
        <p:grpSpPr>
          <a:xfrm>
            <a:off x="5032267" y="3538881"/>
            <a:ext cx="340573" cy="339271"/>
            <a:chOff x="898875" y="4399275"/>
            <a:chExt cx="483700" cy="481850"/>
          </a:xfrm>
        </p:grpSpPr>
        <p:sp>
          <p:nvSpPr>
            <p:cNvPr id="5127" name="Google Shape;5127;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63"/>
          <p:cNvGrpSpPr/>
          <p:nvPr/>
        </p:nvGrpSpPr>
        <p:grpSpPr>
          <a:xfrm>
            <a:off x="5466000" y="3554133"/>
            <a:ext cx="339253" cy="308765"/>
            <a:chOff x="1492675" y="4420975"/>
            <a:chExt cx="481825" cy="438525"/>
          </a:xfrm>
        </p:grpSpPr>
        <p:sp>
          <p:nvSpPr>
            <p:cNvPr id="5136" name="Google Shape;5136;p6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1" name="Google Shape;5141;p63"/>
          <p:cNvGrpSpPr/>
          <p:nvPr/>
        </p:nvGrpSpPr>
        <p:grpSpPr>
          <a:xfrm>
            <a:off x="5870982" y="3539558"/>
            <a:ext cx="342580" cy="337915"/>
            <a:chOff x="2084100" y="4400250"/>
            <a:chExt cx="486550" cy="479925"/>
          </a:xfrm>
        </p:grpSpPr>
        <p:sp>
          <p:nvSpPr>
            <p:cNvPr id="5142" name="Google Shape;5142;p6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6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6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63"/>
          <p:cNvGrpSpPr/>
          <p:nvPr/>
        </p:nvGrpSpPr>
        <p:grpSpPr>
          <a:xfrm>
            <a:off x="6307462" y="3538907"/>
            <a:ext cx="298169" cy="339218"/>
            <a:chOff x="2707950" y="4399325"/>
            <a:chExt cx="423475" cy="481775"/>
          </a:xfrm>
        </p:grpSpPr>
        <p:sp>
          <p:nvSpPr>
            <p:cNvPr id="5149" name="Google Shape;5149;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1" name="Google Shape;5161;p63"/>
          <p:cNvGrpSpPr/>
          <p:nvPr/>
        </p:nvGrpSpPr>
        <p:grpSpPr>
          <a:xfrm>
            <a:off x="6736981" y="3538881"/>
            <a:ext cx="275057" cy="339271"/>
            <a:chOff x="3330525" y="4399275"/>
            <a:chExt cx="390650" cy="481850"/>
          </a:xfrm>
        </p:grpSpPr>
        <p:sp>
          <p:nvSpPr>
            <p:cNvPr id="5162" name="Google Shape;5162;p6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3"/>
          <p:cNvGrpSpPr/>
          <p:nvPr/>
        </p:nvGrpSpPr>
        <p:grpSpPr>
          <a:xfrm>
            <a:off x="7161510" y="3538890"/>
            <a:ext cx="253265" cy="339253"/>
            <a:chOff x="3938800" y="4399275"/>
            <a:chExt cx="359700" cy="481825"/>
          </a:xfrm>
        </p:grpSpPr>
        <p:sp>
          <p:nvSpPr>
            <p:cNvPr id="5170" name="Google Shape;5170;p6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5" name="Google Shape;5175;p63"/>
          <p:cNvGrpSpPr/>
          <p:nvPr/>
        </p:nvGrpSpPr>
        <p:grpSpPr>
          <a:xfrm>
            <a:off x="7632288" y="3538890"/>
            <a:ext cx="159039" cy="339253"/>
            <a:chOff x="4584850" y="4399275"/>
            <a:chExt cx="225875" cy="481825"/>
          </a:xfrm>
        </p:grpSpPr>
        <p:sp>
          <p:nvSpPr>
            <p:cNvPr id="5176" name="Google Shape;5176;p6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8" name="Google Shape;5178;p63"/>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9" name="Google Shape;5179;p63"/>
          <p:cNvGrpSpPr/>
          <p:nvPr/>
        </p:nvGrpSpPr>
        <p:grpSpPr>
          <a:xfrm>
            <a:off x="817316" y="3951795"/>
            <a:ext cx="339253" cy="339253"/>
            <a:chOff x="5642550" y="4399275"/>
            <a:chExt cx="481825" cy="481825"/>
          </a:xfrm>
        </p:grpSpPr>
        <p:sp>
          <p:nvSpPr>
            <p:cNvPr id="5180" name="Google Shape;5180;p6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63"/>
          <p:cNvGrpSpPr/>
          <p:nvPr/>
        </p:nvGrpSpPr>
        <p:grpSpPr>
          <a:xfrm>
            <a:off x="2670186" y="3963703"/>
            <a:ext cx="363316" cy="315437"/>
            <a:chOff x="6218300" y="4416175"/>
            <a:chExt cx="516000" cy="448000"/>
          </a:xfrm>
        </p:grpSpPr>
        <p:sp>
          <p:nvSpPr>
            <p:cNvPr id="5183" name="Google Shape;5183;p6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63"/>
          <p:cNvGrpSpPr/>
          <p:nvPr/>
        </p:nvGrpSpPr>
        <p:grpSpPr>
          <a:xfrm>
            <a:off x="5870391" y="3951792"/>
            <a:ext cx="339253" cy="339253"/>
            <a:chOff x="899850" y="4992125"/>
            <a:chExt cx="481825" cy="481825"/>
          </a:xfrm>
        </p:grpSpPr>
        <p:sp>
          <p:nvSpPr>
            <p:cNvPr id="5187" name="Google Shape;5187;p6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0" name="Google Shape;5190;p63"/>
          <p:cNvGrpSpPr/>
          <p:nvPr/>
        </p:nvGrpSpPr>
        <p:grpSpPr>
          <a:xfrm>
            <a:off x="5410993" y="3951792"/>
            <a:ext cx="339253" cy="339253"/>
            <a:chOff x="1492675" y="4992125"/>
            <a:chExt cx="481825" cy="481825"/>
          </a:xfrm>
        </p:grpSpPr>
        <p:sp>
          <p:nvSpPr>
            <p:cNvPr id="5191" name="Google Shape;5191;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63"/>
          <p:cNvGrpSpPr/>
          <p:nvPr/>
        </p:nvGrpSpPr>
        <p:grpSpPr>
          <a:xfrm>
            <a:off x="4951595" y="3951792"/>
            <a:ext cx="339253" cy="339253"/>
            <a:chOff x="2085525" y="4992125"/>
            <a:chExt cx="481825" cy="481825"/>
          </a:xfrm>
        </p:grpSpPr>
        <p:sp>
          <p:nvSpPr>
            <p:cNvPr id="5194" name="Google Shape;5194;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63"/>
          <p:cNvGrpSpPr/>
          <p:nvPr/>
        </p:nvGrpSpPr>
        <p:grpSpPr>
          <a:xfrm>
            <a:off x="6789344" y="3951792"/>
            <a:ext cx="339253" cy="339253"/>
            <a:chOff x="2678350" y="4992125"/>
            <a:chExt cx="481825" cy="481825"/>
          </a:xfrm>
        </p:grpSpPr>
        <p:sp>
          <p:nvSpPr>
            <p:cNvPr id="5197" name="Google Shape;5197;p6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63"/>
          <p:cNvGrpSpPr/>
          <p:nvPr/>
        </p:nvGrpSpPr>
        <p:grpSpPr>
          <a:xfrm>
            <a:off x="4492198" y="3951792"/>
            <a:ext cx="339253" cy="339253"/>
            <a:chOff x="3271200" y="4992125"/>
            <a:chExt cx="481825" cy="481825"/>
          </a:xfrm>
        </p:grpSpPr>
        <p:sp>
          <p:nvSpPr>
            <p:cNvPr id="5201" name="Google Shape;5201;p6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63"/>
          <p:cNvGrpSpPr/>
          <p:nvPr/>
        </p:nvGrpSpPr>
        <p:grpSpPr>
          <a:xfrm>
            <a:off x="6329788" y="3952813"/>
            <a:ext cx="339411" cy="337211"/>
            <a:chOff x="5049575" y="4993600"/>
            <a:chExt cx="482050" cy="478925"/>
          </a:xfrm>
        </p:grpSpPr>
        <p:sp>
          <p:nvSpPr>
            <p:cNvPr id="5205" name="Google Shape;5205;p6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9" name="Google Shape;5209;p63"/>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10" name="Google Shape;5210;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11" name="Google Shape;5211;p63"/>
          <p:cNvGrpSpPr/>
          <p:nvPr/>
        </p:nvGrpSpPr>
        <p:grpSpPr>
          <a:xfrm>
            <a:off x="7248742" y="3975375"/>
            <a:ext cx="195300" cy="343772"/>
            <a:chOff x="3999225" y="4364775"/>
            <a:chExt cx="195300" cy="343772"/>
          </a:xfrm>
        </p:grpSpPr>
        <p:grpSp>
          <p:nvGrpSpPr>
            <p:cNvPr id="5212" name="Google Shape;5212;p63"/>
            <p:cNvGrpSpPr/>
            <p:nvPr/>
          </p:nvGrpSpPr>
          <p:grpSpPr>
            <a:xfrm>
              <a:off x="4048568" y="4562577"/>
              <a:ext cx="97317" cy="145970"/>
              <a:chOff x="1529575" y="2222650"/>
              <a:chExt cx="203125" cy="304675"/>
            </a:xfrm>
          </p:grpSpPr>
          <p:sp>
            <p:nvSpPr>
              <p:cNvPr id="5213" name="Google Shape;5213;p6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3"/>
            <p:cNvGrpSpPr/>
            <p:nvPr/>
          </p:nvGrpSpPr>
          <p:grpSpPr>
            <a:xfrm>
              <a:off x="3999225" y="4364775"/>
              <a:ext cx="195300" cy="195300"/>
              <a:chOff x="3999225" y="4364775"/>
              <a:chExt cx="195300" cy="195300"/>
            </a:xfrm>
          </p:grpSpPr>
          <p:sp>
            <p:nvSpPr>
              <p:cNvPr id="5216" name="Google Shape;5216;p6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8" name="Google Shape;5218;p63"/>
          <p:cNvGrpSpPr/>
          <p:nvPr/>
        </p:nvGrpSpPr>
        <p:grpSpPr>
          <a:xfrm>
            <a:off x="7564186" y="3991627"/>
            <a:ext cx="277088" cy="259611"/>
            <a:chOff x="4335888" y="4398114"/>
            <a:chExt cx="277088" cy="259611"/>
          </a:xfrm>
        </p:grpSpPr>
        <p:grpSp>
          <p:nvGrpSpPr>
            <p:cNvPr id="5219" name="Google Shape;5219;p63"/>
            <p:cNvGrpSpPr/>
            <p:nvPr/>
          </p:nvGrpSpPr>
          <p:grpSpPr>
            <a:xfrm>
              <a:off x="4335888" y="4462425"/>
              <a:ext cx="195300" cy="195300"/>
              <a:chOff x="4335888" y="4462425"/>
              <a:chExt cx="195300" cy="195300"/>
            </a:xfrm>
          </p:grpSpPr>
          <p:sp>
            <p:nvSpPr>
              <p:cNvPr id="5220" name="Google Shape;5220;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3"/>
            <p:cNvGrpSpPr/>
            <p:nvPr/>
          </p:nvGrpSpPr>
          <p:grpSpPr>
            <a:xfrm>
              <a:off x="4509813" y="4398114"/>
              <a:ext cx="103162" cy="103198"/>
              <a:chOff x="2277975" y="2021700"/>
              <a:chExt cx="215325" cy="215400"/>
            </a:xfrm>
          </p:grpSpPr>
          <p:sp>
            <p:nvSpPr>
              <p:cNvPr id="5223" name="Google Shape;5223;p6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5" name="Google Shape;5225;p63"/>
          <p:cNvGrpSpPr/>
          <p:nvPr/>
        </p:nvGrpSpPr>
        <p:grpSpPr>
          <a:xfrm>
            <a:off x="7961419" y="4049613"/>
            <a:ext cx="392275" cy="195300"/>
            <a:chOff x="4752588" y="4440200"/>
            <a:chExt cx="392275" cy="195300"/>
          </a:xfrm>
        </p:grpSpPr>
        <p:grpSp>
          <p:nvGrpSpPr>
            <p:cNvPr id="5226" name="Google Shape;5226;p63"/>
            <p:cNvGrpSpPr/>
            <p:nvPr/>
          </p:nvGrpSpPr>
          <p:grpSpPr>
            <a:xfrm>
              <a:off x="4950384" y="4469728"/>
              <a:ext cx="194479" cy="136244"/>
              <a:chOff x="3163375" y="2175125"/>
              <a:chExt cx="405925" cy="284375"/>
            </a:xfrm>
          </p:grpSpPr>
          <p:sp>
            <p:nvSpPr>
              <p:cNvPr id="5227" name="Google Shape;5227;p6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3"/>
            <p:cNvGrpSpPr/>
            <p:nvPr/>
          </p:nvGrpSpPr>
          <p:grpSpPr>
            <a:xfrm>
              <a:off x="4752588" y="4440200"/>
              <a:ext cx="195300" cy="195300"/>
              <a:chOff x="4335888" y="4462425"/>
              <a:chExt cx="195300" cy="195300"/>
            </a:xfrm>
          </p:grpSpPr>
          <p:sp>
            <p:nvSpPr>
              <p:cNvPr id="5231" name="Google Shape;5231;p6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36" name="Shape 5236"/>
        <p:cNvGrpSpPr/>
        <p:nvPr/>
      </p:nvGrpSpPr>
      <p:grpSpPr>
        <a:xfrm>
          <a:off x="0" y="0"/>
          <a:ext cx="0" cy="0"/>
          <a:chOff x="0" y="0"/>
          <a:chExt cx="0" cy="0"/>
        </a:xfrm>
      </p:grpSpPr>
      <p:grpSp>
        <p:nvGrpSpPr>
          <p:cNvPr id="5237" name="Google Shape;5237;p64"/>
          <p:cNvGrpSpPr/>
          <p:nvPr/>
        </p:nvGrpSpPr>
        <p:grpSpPr>
          <a:xfrm>
            <a:off x="856199" y="1311179"/>
            <a:ext cx="322099" cy="370529"/>
            <a:chOff x="-42971725" y="3217825"/>
            <a:chExt cx="275675" cy="317125"/>
          </a:xfrm>
        </p:grpSpPr>
        <p:sp>
          <p:nvSpPr>
            <p:cNvPr id="5238" name="Google Shape;5238;p6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64"/>
          <p:cNvGrpSpPr/>
          <p:nvPr/>
        </p:nvGrpSpPr>
        <p:grpSpPr>
          <a:xfrm>
            <a:off x="828113" y="1779835"/>
            <a:ext cx="378270" cy="337551"/>
            <a:chOff x="-42996150" y="3612600"/>
            <a:chExt cx="323750" cy="288900"/>
          </a:xfrm>
        </p:grpSpPr>
        <p:sp>
          <p:nvSpPr>
            <p:cNvPr id="5242" name="Google Shape;5242;p6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4"/>
          <p:cNvGrpSpPr/>
          <p:nvPr/>
        </p:nvGrpSpPr>
        <p:grpSpPr>
          <a:xfrm>
            <a:off x="830874" y="2189205"/>
            <a:ext cx="372749" cy="370909"/>
            <a:chOff x="-42994575" y="3950300"/>
            <a:chExt cx="319025" cy="317450"/>
          </a:xfrm>
        </p:grpSpPr>
        <p:sp>
          <p:nvSpPr>
            <p:cNvPr id="5246" name="Google Shape;5246;p6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4"/>
          <p:cNvGrpSpPr/>
          <p:nvPr/>
        </p:nvGrpSpPr>
        <p:grpSpPr>
          <a:xfrm>
            <a:off x="2984269" y="1336037"/>
            <a:ext cx="371785" cy="370879"/>
            <a:chOff x="-41111350" y="3239100"/>
            <a:chExt cx="318200" cy="317425"/>
          </a:xfrm>
        </p:grpSpPr>
        <p:sp>
          <p:nvSpPr>
            <p:cNvPr id="5250" name="Google Shape;5250;p6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4"/>
          <p:cNvGrpSpPr/>
          <p:nvPr/>
        </p:nvGrpSpPr>
        <p:grpSpPr>
          <a:xfrm>
            <a:off x="2980588" y="1771568"/>
            <a:ext cx="379146" cy="370967"/>
            <a:chOff x="-41117650" y="3605525"/>
            <a:chExt cx="324500" cy="317500"/>
          </a:xfrm>
        </p:grpSpPr>
        <p:sp>
          <p:nvSpPr>
            <p:cNvPr id="5255" name="Google Shape;5255;p6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8" name="Google Shape;5258;p64"/>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64"/>
          <p:cNvGrpSpPr/>
          <p:nvPr/>
        </p:nvGrpSpPr>
        <p:grpSpPr>
          <a:xfrm>
            <a:off x="1806843" y="2663092"/>
            <a:ext cx="216271" cy="371814"/>
            <a:chOff x="-39205300" y="3220175"/>
            <a:chExt cx="185100" cy="318225"/>
          </a:xfrm>
        </p:grpSpPr>
        <p:sp>
          <p:nvSpPr>
            <p:cNvPr id="5260" name="Google Shape;5260;p6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4"/>
          <p:cNvGrpSpPr/>
          <p:nvPr/>
        </p:nvGrpSpPr>
        <p:grpSpPr>
          <a:xfrm>
            <a:off x="1772370" y="3123163"/>
            <a:ext cx="300016" cy="369273"/>
            <a:chOff x="-39248625" y="3588600"/>
            <a:chExt cx="256775" cy="316050"/>
          </a:xfrm>
        </p:grpSpPr>
        <p:sp>
          <p:nvSpPr>
            <p:cNvPr id="5263" name="Google Shape;5263;p6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5" name="Google Shape;5265;p64"/>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4"/>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7" name="Google Shape;5267;p64"/>
          <p:cNvGrpSpPr/>
          <p:nvPr/>
        </p:nvGrpSpPr>
        <p:grpSpPr>
          <a:xfrm>
            <a:off x="1223084" y="1311179"/>
            <a:ext cx="429504" cy="370879"/>
            <a:chOff x="-42651700" y="3217825"/>
            <a:chExt cx="367600" cy="317425"/>
          </a:xfrm>
        </p:grpSpPr>
        <p:sp>
          <p:nvSpPr>
            <p:cNvPr id="5268" name="Google Shape;5268;p6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4"/>
          <p:cNvGrpSpPr/>
          <p:nvPr/>
        </p:nvGrpSpPr>
        <p:grpSpPr>
          <a:xfrm>
            <a:off x="1258516" y="1750829"/>
            <a:ext cx="358640" cy="363226"/>
            <a:chOff x="-42617300" y="3587775"/>
            <a:chExt cx="306950" cy="310875"/>
          </a:xfrm>
        </p:grpSpPr>
        <p:sp>
          <p:nvSpPr>
            <p:cNvPr id="5273" name="Google Shape;5273;p6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5" name="Google Shape;5275;p64"/>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64"/>
          <p:cNvGrpSpPr/>
          <p:nvPr/>
        </p:nvGrpSpPr>
        <p:grpSpPr>
          <a:xfrm>
            <a:off x="3430343" y="1335569"/>
            <a:ext cx="376926" cy="370324"/>
            <a:chOff x="-40748275" y="3238700"/>
            <a:chExt cx="322600" cy="316950"/>
          </a:xfrm>
        </p:grpSpPr>
        <p:sp>
          <p:nvSpPr>
            <p:cNvPr id="5277" name="Google Shape;5277;p6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4"/>
          <p:cNvGrpSpPr/>
          <p:nvPr/>
        </p:nvGrpSpPr>
        <p:grpSpPr>
          <a:xfrm>
            <a:off x="3432899" y="1803553"/>
            <a:ext cx="371814" cy="338690"/>
            <a:chOff x="-40745125" y="3632900"/>
            <a:chExt cx="318225" cy="289875"/>
          </a:xfrm>
        </p:grpSpPr>
        <p:sp>
          <p:nvSpPr>
            <p:cNvPr id="5284" name="Google Shape;5284;p6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4"/>
          <p:cNvGrpSpPr/>
          <p:nvPr/>
        </p:nvGrpSpPr>
        <p:grpSpPr>
          <a:xfrm>
            <a:off x="3437047" y="2214764"/>
            <a:ext cx="363518" cy="370178"/>
            <a:chOff x="-40742750" y="3972175"/>
            <a:chExt cx="311125" cy="316825"/>
          </a:xfrm>
        </p:grpSpPr>
        <p:sp>
          <p:nvSpPr>
            <p:cNvPr id="5292" name="Google Shape;5292;p6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4"/>
          <p:cNvGrpSpPr/>
          <p:nvPr/>
        </p:nvGrpSpPr>
        <p:grpSpPr>
          <a:xfrm>
            <a:off x="2219708" y="2664932"/>
            <a:ext cx="266892" cy="369974"/>
            <a:chOff x="-38860325" y="3221750"/>
            <a:chExt cx="228425" cy="316650"/>
          </a:xfrm>
        </p:grpSpPr>
        <p:sp>
          <p:nvSpPr>
            <p:cNvPr id="5295" name="Google Shape;5295;p6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4"/>
          <p:cNvGrpSpPr/>
          <p:nvPr/>
        </p:nvGrpSpPr>
        <p:grpSpPr>
          <a:xfrm>
            <a:off x="2170515" y="3126989"/>
            <a:ext cx="380081" cy="367111"/>
            <a:chOff x="-38905225" y="3591875"/>
            <a:chExt cx="325300" cy="314200"/>
          </a:xfrm>
        </p:grpSpPr>
        <p:sp>
          <p:nvSpPr>
            <p:cNvPr id="5300" name="Google Shape;5300;p6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3" name="Google Shape;5303;p64"/>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64"/>
          <p:cNvGrpSpPr/>
          <p:nvPr/>
        </p:nvGrpSpPr>
        <p:grpSpPr>
          <a:xfrm>
            <a:off x="3977265" y="3112069"/>
            <a:ext cx="290815" cy="369740"/>
            <a:chOff x="-37370925" y="3579105"/>
            <a:chExt cx="248900" cy="316450"/>
          </a:xfrm>
        </p:grpSpPr>
        <p:sp>
          <p:nvSpPr>
            <p:cNvPr id="5305" name="Google Shape;5305;p6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7" name="Google Shape;5307;p64"/>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4"/>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9" name="Google Shape;5309;p64"/>
          <p:cNvGrpSpPr/>
          <p:nvPr/>
        </p:nvGrpSpPr>
        <p:grpSpPr>
          <a:xfrm>
            <a:off x="1670640" y="2190140"/>
            <a:ext cx="371814" cy="369974"/>
            <a:chOff x="-42259725" y="3951100"/>
            <a:chExt cx="318225" cy="316650"/>
          </a:xfrm>
        </p:grpSpPr>
        <p:sp>
          <p:nvSpPr>
            <p:cNvPr id="5310" name="Google Shape;5310;p6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4"/>
          <p:cNvGrpSpPr/>
          <p:nvPr/>
        </p:nvGrpSpPr>
        <p:grpSpPr>
          <a:xfrm>
            <a:off x="3869002" y="1369161"/>
            <a:ext cx="370879" cy="337755"/>
            <a:chOff x="-40378075" y="3267450"/>
            <a:chExt cx="317425" cy="289075"/>
          </a:xfrm>
        </p:grpSpPr>
        <p:sp>
          <p:nvSpPr>
            <p:cNvPr id="5313" name="Google Shape;5313;p6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4"/>
          <p:cNvGrpSpPr/>
          <p:nvPr/>
        </p:nvGrpSpPr>
        <p:grpSpPr>
          <a:xfrm>
            <a:off x="3872668" y="1770429"/>
            <a:ext cx="363548" cy="369974"/>
            <a:chOff x="-40372575" y="3604550"/>
            <a:chExt cx="311150" cy="316650"/>
          </a:xfrm>
        </p:grpSpPr>
        <p:sp>
          <p:nvSpPr>
            <p:cNvPr id="5318" name="Google Shape;5318;p6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1" name="Google Shape;5321;p64"/>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64"/>
          <p:cNvGrpSpPr/>
          <p:nvPr/>
        </p:nvGrpSpPr>
        <p:grpSpPr>
          <a:xfrm>
            <a:off x="2596617" y="2663092"/>
            <a:ext cx="399038" cy="372165"/>
            <a:chOff x="-38542250" y="3220175"/>
            <a:chExt cx="341525" cy="318525"/>
          </a:xfrm>
        </p:grpSpPr>
        <p:sp>
          <p:nvSpPr>
            <p:cNvPr id="5323" name="Google Shape;5323;p6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4"/>
          <p:cNvGrpSpPr/>
          <p:nvPr/>
        </p:nvGrpSpPr>
        <p:grpSpPr>
          <a:xfrm>
            <a:off x="2618549" y="3122462"/>
            <a:ext cx="369974" cy="369068"/>
            <a:chOff x="-38537400" y="3588000"/>
            <a:chExt cx="316650" cy="315875"/>
          </a:xfrm>
        </p:grpSpPr>
        <p:sp>
          <p:nvSpPr>
            <p:cNvPr id="5327" name="Google Shape;5327;p6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4"/>
          <p:cNvGrpSpPr/>
          <p:nvPr/>
        </p:nvGrpSpPr>
        <p:grpSpPr>
          <a:xfrm>
            <a:off x="2617629" y="3579991"/>
            <a:ext cx="371814" cy="369974"/>
            <a:chOff x="-38538975" y="3954250"/>
            <a:chExt cx="318225" cy="316650"/>
          </a:xfrm>
        </p:grpSpPr>
        <p:sp>
          <p:nvSpPr>
            <p:cNvPr id="5332" name="Google Shape;5332;p6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4"/>
          <p:cNvGrpSpPr/>
          <p:nvPr/>
        </p:nvGrpSpPr>
        <p:grpSpPr>
          <a:xfrm>
            <a:off x="3934941" y="3574918"/>
            <a:ext cx="375465" cy="371814"/>
            <a:chOff x="-37385100" y="3949908"/>
            <a:chExt cx="321350" cy="318225"/>
          </a:xfrm>
        </p:grpSpPr>
        <p:sp>
          <p:nvSpPr>
            <p:cNvPr id="5335" name="Google Shape;5335;p6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4"/>
          <p:cNvGrpSpPr/>
          <p:nvPr/>
        </p:nvGrpSpPr>
        <p:grpSpPr>
          <a:xfrm>
            <a:off x="2110600" y="1310478"/>
            <a:ext cx="370909" cy="370675"/>
            <a:chOff x="-41895050" y="3217225"/>
            <a:chExt cx="317450" cy="317250"/>
          </a:xfrm>
        </p:grpSpPr>
        <p:sp>
          <p:nvSpPr>
            <p:cNvPr id="5338" name="Google Shape;5338;p6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64"/>
          <p:cNvGrpSpPr/>
          <p:nvPr/>
        </p:nvGrpSpPr>
        <p:grpSpPr>
          <a:xfrm>
            <a:off x="2110148" y="1747412"/>
            <a:ext cx="371814" cy="369974"/>
            <a:chOff x="-41893475" y="3584850"/>
            <a:chExt cx="318225" cy="316650"/>
          </a:xfrm>
        </p:grpSpPr>
        <p:sp>
          <p:nvSpPr>
            <p:cNvPr id="5344" name="Google Shape;5344;p6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4"/>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4"/>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64"/>
          <p:cNvGrpSpPr/>
          <p:nvPr/>
        </p:nvGrpSpPr>
        <p:grpSpPr>
          <a:xfrm>
            <a:off x="880176" y="3142704"/>
            <a:ext cx="337522" cy="370909"/>
            <a:chOff x="-39998250" y="3605325"/>
            <a:chExt cx="288875" cy="317450"/>
          </a:xfrm>
        </p:grpSpPr>
        <p:sp>
          <p:nvSpPr>
            <p:cNvPr id="5351" name="Google Shape;5351;p6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4"/>
          <p:cNvGrpSpPr/>
          <p:nvPr/>
        </p:nvGrpSpPr>
        <p:grpSpPr>
          <a:xfrm>
            <a:off x="863950" y="3601168"/>
            <a:ext cx="369974" cy="369945"/>
            <a:chOff x="-40011050" y="3972375"/>
            <a:chExt cx="316650" cy="316625"/>
          </a:xfrm>
        </p:grpSpPr>
        <p:sp>
          <p:nvSpPr>
            <p:cNvPr id="5354" name="Google Shape;5354;p6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64"/>
          <p:cNvGrpSpPr/>
          <p:nvPr/>
        </p:nvGrpSpPr>
        <p:grpSpPr>
          <a:xfrm>
            <a:off x="3095881" y="2665867"/>
            <a:ext cx="266921" cy="369039"/>
            <a:chOff x="-38129425" y="3222550"/>
            <a:chExt cx="228450" cy="315850"/>
          </a:xfrm>
        </p:grpSpPr>
        <p:sp>
          <p:nvSpPr>
            <p:cNvPr id="5357" name="Google Shape;5357;p6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4"/>
          <p:cNvGrpSpPr/>
          <p:nvPr/>
        </p:nvGrpSpPr>
        <p:grpSpPr>
          <a:xfrm>
            <a:off x="3050850" y="3122462"/>
            <a:ext cx="371785" cy="369974"/>
            <a:chOff x="-38172725" y="3588000"/>
            <a:chExt cx="318200" cy="316650"/>
          </a:xfrm>
        </p:grpSpPr>
        <p:sp>
          <p:nvSpPr>
            <p:cNvPr id="5360" name="Google Shape;5360;p6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4"/>
          <p:cNvGrpSpPr/>
          <p:nvPr/>
        </p:nvGrpSpPr>
        <p:grpSpPr>
          <a:xfrm>
            <a:off x="3126752" y="3580897"/>
            <a:ext cx="219981" cy="369974"/>
            <a:chOff x="-38109725" y="3955025"/>
            <a:chExt cx="188275" cy="316650"/>
          </a:xfrm>
        </p:grpSpPr>
        <p:sp>
          <p:nvSpPr>
            <p:cNvPr id="5369" name="Google Shape;5369;p6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64"/>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64"/>
          <p:cNvGrpSpPr/>
          <p:nvPr/>
        </p:nvGrpSpPr>
        <p:grpSpPr>
          <a:xfrm>
            <a:off x="2542151" y="1312318"/>
            <a:ext cx="373654" cy="369068"/>
            <a:chOff x="-41530375" y="3218800"/>
            <a:chExt cx="319800" cy="315875"/>
          </a:xfrm>
        </p:grpSpPr>
        <p:sp>
          <p:nvSpPr>
            <p:cNvPr id="5373" name="Google Shape;5373;p6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4"/>
          <p:cNvGrpSpPr/>
          <p:nvPr/>
        </p:nvGrpSpPr>
        <p:grpSpPr>
          <a:xfrm>
            <a:off x="2544444" y="1827476"/>
            <a:ext cx="369068" cy="289004"/>
            <a:chOff x="-41526450" y="3653375"/>
            <a:chExt cx="315875" cy="247350"/>
          </a:xfrm>
        </p:grpSpPr>
        <p:sp>
          <p:nvSpPr>
            <p:cNvPr id="5376" name="Google Shape;5376;p6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4"/>
          <p:cNvGrpSpPr/>
          <p:nvPr/>
        </p:nvGrpSpPr>
        <p:grpSpPr>
          <a:xfrm>
            <a:off x="2545831" y="2190140"/>
            <a:ext cx="366293" cy="369974"/>
            <a:chOff x="-41526450" y="3951100"/>
            <a:chExt cx="313500" cy="316650"/>
          </a:xfrm>
        </p:grpSpPr>
        <p:sp>
          <p:nvSpPr>
            <p:cNvPr id="5379" name="Google Shape;5379;p6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4"/>
          <p:cNvGrpSpPr/>
          <p:nvPr/>
        </p:nvGrpSpPr>
        <p:grpSpPr>
          <a:xfrm>
            <a:off x="1311086" y="2684269"/>
            <a:ext cx="339595" cy="371814"/>
            <a:chOff x="-39625900" y="3238300"/>
            <a:chExt cx="290650" cy="318225"/>
          </a:xfrm>
        </p:grpSpPr>
        <p:sp>
          <p:nvSpPr>
            <p:cNvPr id="5383" name="Google Shape;5383;p6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64"/>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6" name="Google Shape;5386;p64"/>
          <p:cNvGrpSpPr/>
          <p:nvPr/>
        </p:nvGrpSpPr>
        <p:grpSpPr>
          <a:xfrm>
            <a:off x="1305137" y="3600730"/>
            <a:ext cx="366293" cy="370441"/>
            <a:chOff x="-39647175" y="3972000"/>
            <a:chExt cx="313500" cy="317050"/>
          </a:xfrm>
        </p:grpSpPr>
        <p:sp>
          <p:nvSpPr>
            <p:cNvPr id="5387" name="Google Shape;5387;p6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4"/>
          <p:cNvGrpSpPr/>
          <p:nvPr/>
        </p:nvGrpSpPr>
        <p:grpSpPr>
          <a:xfrm>
            <a:off x="3474265" y="2664728"/>
            <a:ext cx="375495" cy="370879"/>
            <a:chOff x="-37808850" y="3221575"/>
            <a:chExt cx="321375" cy="317425"/>
          </a:xfrm>
        </p:grpSpPr>
        <p:sp>
          <p:nvSpPr>
            <p:cNvPr id="5391" name="Google Shape;5391;p6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4"/>
          <p:cNvGrpSpPr/>
          <p:nvPr/>
        </p:nvGrpSpPr>
        <p:grpSpPr>
          <a:xfrm>
            <a:off x="3483038" y="3186759"/>
            <a:ext cx="372749" cy="241158"/>
            <a:chOff x="-37806500" y="3643030"/>
            <a:chExt cx="319025" cy="206400"/>
          </a:xfrm>
        </p:grpSpPr>
        <p:sp>
          <p:nvSpPr>
            <p:cNvPr id="5394" name="Google Shape;5394;p6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4"/>
          <p:cNvGrpSpPr/>
          <p:nvPr/>
        </p:nvGrpSpPr>
        <p:grpSpPr>
          <a:xfrm>
            <a:off x="3485346" y="3579056"/>
            <a:ext cx="368134" cy="371814"/>
            <a:chOff x="-37804925" y="3953450"/>
            <a:chExt cx="315075" cy="318225"/>
          </a:xfrm>
        </p:grpSpPr>
        <p:sp>
          <p:nvSpPr>
            <p:cNvPr id="5397" name="Google Shape;5397;p6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0" name="Google Shape;5400;p64"/>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1" name="Google Shape;5401;p64"/>
          <p:cNvGrpSpPr/>
          <p:nvPr/>
        </p:nvGrpSpPr>
        <p:grpSpPr>
          <a:xfrm>
            <a:off x="4840364" y="1328538"/>
            <a:ext cx="355663" cy="308725"/>
            <a:chOff x="-28462125" y="3199700"/>
            <a:chExt cx="298550" cy="259150"/>
          </a:xfrm>
        </p:grpSpPr>
        <p:sp>
          <p:nvSpPr>
            <p:cNvPr id="5402" name="Google Shape;5402;p6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4"/>
          <p:cNvGrpSpPr/>
          <p:nvPr/>
        </p:nvGrpSpPr>
        <p:grpSpPr>
          <a:xfrm>
            <a:off x="4841317" y="1763228"/>
            <a:ext cx="353757" cy="352833"/>
            <a:chOff x="-28461325" y="3545475"/>
            <a:chExt cx="296950" cy="296175"/>
          </a:xfrm>
        </p:grpSpPr>
        <p:sp>
          <p:nvSpPr>
            <p:cNvPr id="5406" name="Google Shape;5406;p6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4"/>
          <p:cNvGrpSpPr/>
          <p:nvPr/>
        </p:nvGrpSpPr>
        <p:grpSpPr>
          <a:xfrm>
            <a:off x="4837550" y="2213272"/>
            <a:ext cx="361292" cy="352803"/>
            <a:chOff x="-28463700" y="3914875"/>
            <a:chExt cx="303275" cy="296150"/>
          </a:xfrm>
        </p:grpSpPr>
        <p:sp>
          <p:nvSpPr>
            <p:cNvPr id="5413" name="Google Shape;5413;p6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4"/>
          <p:cNvGrpSpPr/>
          <p:nvPr/>
        </p:nvGrpSpPr>
        <p:grpSpPr>
          <a:xfrm>
            <a:off x="7072335" y="1369355"/>
            <a:ext cx="351880" cy="227092"/>
            <a:chOff x="-26573400" y="3224125"/>
            <a:chExt cx="295375" cy="190625"/>
          </a:xfrm>
        </p:grpSpPr>
        <p:sp>
          <p:nvSpPr>
            <p:cNvPr id="5416" name="Google Shape;5416;p6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4"/>
          <p:cNvGrpSpPr/>
          <p:nvPr/>
        </p:nvGrpSpPr>
        <p:grpSpPr>
          <a:xfrm>
            <a:off x="7072335" y="1763690"/>
            <a:ext cx="351880" cy="351910"/>
            <a:chOff x="-26573400" y="3546250"/>
            <a:chExt cx="295375" cy="295400"/>
          </a:xfrm>
        </p:grpSpPr>
        <p:sp>
          <p:nvSpPr>
            <p:cNvPr id="5419" name="Google Shape;5419;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64"/>
          <p:cNvGrpSpPr/>
          <p:nvPr/>
        </p:nvGrpSpPr>
        <p:grpSpPr>
          <a:xfrm>
            <a:off x="7060615" y="2213599"/>
            <a:ext cx="375319" cy="352148"/>
            <a:chOff x="-26583625" y="3917025"/>
            <a:chExt cx="315050" cy="295600"/>
          </a:xfrm>
        </p:grpSpPr>
        <p:sp>
          <p:nvSpPr>
            <p:cNvPr id="5425" name="Google Shape;5425;p6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9" name="Google Shape;5429;p64"/>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64"/>
          <p:cNvGrpSpPr/>
          <p:nvPr/>
        </p:nvGrpSpPr>
        <p:grpSpPr>
          <a:xfrm>
            <a:off x="5759130" y="3172629"/>
            <a:ext cx="289039" cy="352833"/>
            <a:chOff x="-24694925" y="3518700"/>
            <a:chExt cx="242625" cy="296175"/>
          </a:xfrm>
        </p:grpSpPr>
        <p:sp>
          <p:nvSpPr>
            <p:cNvPr id="5431" name="Google Shape;5431;p6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4"/>
          <p:cNvGrpSpPr/>
          <p:nvPr/>
        </p:nvGrpSpPr>
        <p:grpSpPr>
          <a:xfrm>
            <a:off x="5758668" y="3622657"/>
            <a:ext cx="289962" cy="352833"/>
            <a:chOff x="-24709100" y="3888875"/>
            <a:chExt cx="243400" cy="296175"/>
          </a:xfrm>
        </p:grpSpPr>
        <p:sp>
          <p:nvSpPr>
            <p:cNvPr id="5436" name="Google Shape;5436;p6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4"/>
          <p:cNvGrpSpPr/>
          <p:nvPr/>
        </p:nvGrpSpPr>
        <p:grpSpPr>
          <a:xfrm>
            <a:off x="7958668" y="2695320"/>
            <a:ext cx="356556" cy="349557"/>
            <a:chOff x="-22863675" y="3131775"/>
            <a:chExt cx="299300" cy="293425"/>
          </a:xfrm>
        </p:grpSpPr>
        <p:sp>
          <p:nvSpPr>
            <p:cNvPr id="5440" name="Google Shape;5440;p6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4"/>
          <p:cNvGrpSpPr/>
          <p:nvPr/>
        </p:nvGrpSpPr>
        <p:grpSpPr>
          <a:xfrm>
            <a:off x="5301532" y="1306499"/>
            <a:ext cx="310602" cy="352803"/>
            <a:chOff x="-28069875" y="3175300"/>
            <a:chExt cx="260725" cy="296150"/>
          </a:xfrm>
        </p:grpSpPr>
        <p:sp>
          <p:nvSpPr>
            <p:cNvPr id="5444" name="Google Shape;5444;p6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3" name="Google Shape;5453;p64"/>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64"/>
          <p:cNvGrpSpPr/>
          <p:nvPr/>
        </p:nvGrpSpPr>
        <p:grpSpPr>
          <a:xfrm>
            <a:off x="5342810" y="2213733"/>
            <a:ext cx="228045" cy="351880"/>
            <a:chOff x="-28032075" y="3916450"/>
            <a:chExt cx="191425" cy="295375"/>
          </a:xfrm>
        </p:grpSpPr>
        <p:sp>
          <p:nvSpPr>
            <p:cNvPr id="5455" name="Google Shape;5455;p6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4"/>
          <p:cNvGrpSpPr/>
          <p:nvPr/>
        </p:nvGrpSpPr>
        <p:grpSpPr>
          <a:xfrm>
            <a:off x="7508157" y="1306484"/>
            <a:ext cx="352833" cy="352833"/>
            <a:chOff x="-26201650" y="3176075"/>
            <a:chExt cx="296175" cy="296175"/>
          </a:xfrm>
        </p:grpSpPr>
        <p:sp>
          <p:nvSpPr>
            <p:cNvPr id="5459" name="Google Shape;5459;p6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4"/>
          <p:cNvGrpSpPr/>
          <p:nvPr/>
        </p:nvGrpSpPr>
        <p:grpSpPr>
          <a:xfrm>
            <a:off x="7507680" y="1763705"/>
            <a:ext cx="353786" cy="351880"/>
            <a:chOff x="-26204800" y="3547050"/>
            <a:chExt cx="296975" cy="295375"/>
          </a:xfrm>
        </p:grpSpPr>
        <p:sp>
          <p:nvSpPr>
            <p:cNvPr id="5462" name="Google Shape;5462;p6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4" name="Google Shape;5464;p64"/>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64"/>
          <p:cNvGrpSpPr/>
          <p:nvPr/>
        </p:nvGrpSpPr>
        <p:grpSpPr>
          <a:xfrm>
            <a:off x="6178935" y="2693683"/>
            <a:ext cx="345328" cy="352833"/>
            <a:chOff x="-24353875" y="3147725"/>
            <a:chExt cx="289875" cy="296175"/>
          </a:xfrm>
        </p:grpSpPr>
        <p:sp>
          <p:nvSpPr>
            <p:cNvPr id="5466" name="Google Shape;5466;p6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4"/>
          <p:cNvGrpSpPr/>
          <p:nvPr/>
        </p:nvGrpSpPr>
        <p:grpSpPr>
          <a:xfrm>
            <a:off x="6186917" y="3173090"/>
            <a:ext cx="329365" cy="351910"/>
            <a:chOff x="-24344425" y="3519475"/>
            <a:chExt cx="276475" cy="295400"/>
          </a:xfrm>
        </p:grpSpPr>
        <p:sp>
          <p:nvSpPr>
            <p:cNvPr id="5469" name="Google Shape;5469;p6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4"/>
          <p:cNvGrpSpPr/>
          <p:nvPr/>
        </p:nvGrpSpPr>
        <p:grpSpPr>
          <a:xfrm>
            <a:off x="6176597" y="3625010"/>
            <a:ext cx="350004" cy="348128"/>
            <a:chOff x="-24353075" y="3891250"/>
            <a:chExt cx="293800" cy="292225"/>
          </a:xfrm>
        </p:grpSpPr>
        <p:sp>
          <p:nvSpPr>
            <p:cNvPr id="5472" name="Google Shape;5472;p6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4"/>
          <p:cNvGrpSpPr/>
          <p:nvPr/>
        </p:nvGrpSpPr>
        <p:grpSpPr>
          <a:xfrm>
            <a:off x="7960068" y="3173313"/>
            <a:ext cx="353757" cy="351463"/>
            <a:chOff x="-22845575" y="3504075"/>
            <a:chExt cx="296950" cy="295025"/>
          </a:xfrm>
        </p:grpSpPr>
        <p:sp>
          <p:nvSpPr>
            <p:cNvPr id="5475" name="Google Shape;5475;p6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4"/>
          <p:cNvGrpSpPr/>
          <p:nvPr/>
        </p:nvGrpSpPr>
        <p:grpSpPr>
          <a:xfrm>
            <a:off x="5753249" y="1306961"/>
            <a:ext cx="299344" cy="351880"/>
            <a:chOff x="-27691025" y="3175300"/>
            <a:chExt cx="251275" cy="295375"/>
          </a:xfrm>
        </p:grpSpPr>
        <p:sp>
          <p:nvSpPr>
            <p:cNvPr id="5478" name="Google Shape;5478;p6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4"/>
          <p:cNvGrpSpPr/>
          <p:nvPr/>
        </p:nvGrpSpPr>
        <p:grpSpPr>
          <a:xfrm>
            <a:off x="5725566" y="1825637"/>
            <a:ext cx="354710" cy="228015"/>
            <a:chOff x="-27721750" y="3598250"/>
            <a:chExt cx="297750" cy="191400"/>
          </a:xfrm>
        </p:grpSpPr>
        <p:sp>
          <p:nvSpPr>
            <p:cNvPr id="5483" name="Google Shape;5483;p6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4"/>
          <p:cNvGrpSpPr/>
          <p:nvPr/>
        </p:nvGrpSpPr>
        <p:grpSpPr>
          <a:xfrm>
            <a:off x="5726966" y="2219183"/>
            <a:ext cx="351910" cy="340980"/>
            <a:chOff x="-27719400" y="3925600"/>
            <a:chExt cx="295400" cy="286225"/>
          </a:xfrm>
        </p:grpSpPr>
        <p:sp>
          <p:nvSpPr>
            <p:cNvPr id="5486" name="Google Shape;5486;p6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4"/>
          <p:cNvGrpSpPr/>
          <p:nvPr/>
        </p:nvGrpSpPr>
        <p:grpSpPr>
          <a:xfrm>
            <a:off x="7948238" y="1306023"/>
            <a:ext cx="353757" cy="353757"/>
            <a:chOff x="-25834600" y="3176875"/>
            <a:chExt cx="296950" cy="296950"/>
          </a:xfrm>
        </p:grpSpPr>
        <p:sp>
          <p:nvSpPr>
            <p:cNvPr id="5489" name="Google Shape;5489;p6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4"/>
          <p:cNvGrpSpPr/>
          <p:nvPr/>
        </p:nvGrpSpPr>
        <p:grpSpPr>
          <a:xfrm>
            <a:off x="7948238" y="1774024"/>
            <a:ext cx="353757" cy="331241"/>
            <a:chOff x="-25834600" y="3564375"/>
            <a:chExt cx="296950" cy="278050"/>
          </a:xfrm>
        </p:grpSpPr>
        <p:sp>
          <p:nvSpPr>
            <p:cNvPr id="5495" name="Google Shape;5495;p6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4"/>
          <p:cNvGrpSpPr/>
          <p:nvPr/>
        </p:nvGrpSpPr>
        <p:grpSpPr>
          <a:xfrm>
            <a:off x="7946362" y="2213376"/>
            <a:ext cx="357509" cy="352595"/>
            <a:chOff x="-25834600" y="3915850"/>
            <a:chExt cx="300100" cy="295975"/>
          </a:xfrm>
        </p:grpSpPr>
        <p:sp>
          <p:nvSpPr>
            <p:cNvPr id="5504" name="Google Shape;5504;p6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4"/>
          <p:cNvGrpSpPr/>
          <p:nvPr/>
        </p:nvGrpSpPr>
        <p:grpSpPr>
          <a:xfrm>
            <a:off x="6681790" y="2694606"/>
            <a:ext cx="228968" cy="350987"/>
            <a:chOff x="-23930925" y="3149300"/>
            <a:chExt cx="192200" cy="294625"/>
          </a:xfrm>
        </p:grpSpPr>
        <p:sp>
          <p:nvSpPr>
            <p:cNvPr id="5508" name="Google Shape;5508;p6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4"/>
          <p:cNvGrpSpPr/>
          <p:nvPr/>
        </p:nvGrpSpPr>
        <p:grpSpPr>
          <a:xfrm>
            <a:off x="6638620" y="3173090"/>
            <a:ext cx="315307" cy="351910"/>
            <a:chOff x="-23962425" y="3519475"/>
            <a:chExt cx="264675" cy="295400"/>
          </a:xfrm>
        </p:grpSpPr>
        <p:sp>
          <p:nvSpPr>
            <p:cNvPr id="5513" name="Google Shape;5513;p6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5" name="Google Shape;5515;p64"/>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6" name="Google Shape;5516;p64"/>
          <p:cNvGrpSpPr/>
          <p:nvPr/>
        </p:nvGrpSpPr>
        <p:grpSpPr>
          <a:xfrm>
            <a:off x="8017295" y="3623134"/>
            <a:ext cx="239302" cy="351880"/>
            <a:chOff x="-22788075" y="3904625"/>
            <a:chExt cx="200875" cy="295375"/>
          </a:xfrm>
        </p:grpSpPr>
        <p:sp>
          <p:nvSpPr>
            <p:cNvPr id="5517" name="Google Shape;5517;p6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4"/>
          <p:cNvGrpSpPr/>
          <p:nvPr/>
        </p:nvGrpSpPr>
        <p:grpSpPr>
          <a:xfrm>
            <a:off x="6172593" y="1306499"/>
            <a:ext cx="354710" cy="352803"/>
            <a:chOff x="-27351575" y="3175300"/>
            <a:chExt cx="297750" cy="296150"/>
          </a:xfrm>
        </p:grpSpPr>
        <p:sp>
          <p:nvSpPr>
            <p:cNvPr id="5522" name="Google Shape;5522;p6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4"/>
          <p:cNvGrpSpPr/>
          <p:nvPr/>
        </p:nvGrpSpPr>
        <p:grpSpPr>
          <a:xfrm>
            <a:off x="6218402" y="1758809"/>
            <a:ext cx="269293" cy="353072"/>
            <a:chOff x="-27313750" y="3545275"/>
            <a:chExt cx="226050" cy="296375"/>
          </a:xfrm>
        </p:grpSpPr>
        <p:sp>
          <p:nvSpPr>
            <p:cNvPr id="5527" name="Google Shape;5527;p6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4"/>
          <p:cNvGrpSpPr/>
          <p:nvPr/>
        </p:nvGrpSpPr>
        <p:grpSpPr>
          <a:xfrm>
            <a:off x="6172593" y="2211380"/>
            <a:ext cx="354710" cy="356586"/>
            <a:chOff x="-27351575" y="3915650"/>
            <a:chExt cx="297750" cy="299325"/>
          </a:xfrm>
        </p:grpSpPr>
        <p:sp>
          <p:nvSpPr>
            <p:cNvPr id="5531" name="Google Shape;5531;p6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4"/>
          <p:cNvGrpSpPr/>
          <p:nvPr/>
        </p:nvGrpSpPr>
        <p:grpSpPr>
          <a:xfrm>
            <a:off x="4860084" y="2693579"/>
            <a:ext cx="319060" cy="353042"/>
            <a:chOff x="-25445525" y="3175900"/>
            <a:chExt cx="267825" cy="296350"/>
          </a:xfrm>
        </p:grpSpPr>
        <p:sp>
          <p:nvSpPr>
            <p:cNvPr id="5534" name="Google Shape;5534;p6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4"/>
          <p:cNvGrpSpPr/>
          <p:nvPr/>
        </p:nvGrpSpPr>
        <p:grpSpPr>
          <a:xfrm>
            <a:off x="4841797" y="3183902"/>
            <a:ext cx="355633" cy="330288"/>
            <a:chOff x="-25465200" y="3565175"/>
            <a:chExt cx="298525" cy="277250"/>
          </a:xfrm>
        </p:grpSpPr>
        <p:sp>
          <p:nvSpPr>
            <p:cNvPr id="5538" name="Google Shape;5538;p6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4"/>
          <p:cNvGrpSpPr/>
          <p:nvPr/>
        </p:nvGrpSpPr>
        <p:grpSpPr>
          <a:xfrm>
            <a:off x="4841336" y="3623432"/>
            <a:ext cx="356556" cy="351285"/>
            <a:chOff x="-25465200" y="3916150"/>
            <a:chExt cx="299300" cy="294875"/>
          </a:xfrm>
        </p:grpSpPr>
        <p:sp>
          <p:nvSpPr>
            <p:cNvPr id="5541" name="Google Shape;5541;p6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4"/>
          <p:cNvGrpSpPr/>
          <p:nvPr/>
        </p:nvGrpSpPr>
        <p:grpSpPr>
          <a:xfrm>
            <a:off x="7068775" y="2693698"/>
            <a:ext cx="351880" cy="352803"/>
            <a:chOff x="-23615075" y="3148525"/>
            <a:chExt cx="295375" cy="296150"/>
          </a:xfrm>
        </p:grpSpPr>
        <p:sp>
          <p:nvSpPr>
            <p:cNvPr id="5544" name="Google Shape;5544;p6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64"/>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64"/>
          <p:cNvGrpSpPr/>
          <p:nvPr/>
        </p:nvGrpSpPr>
        <p:grpSpPr>
          <a:xfrm>
            <a:off x="7068299" y="3632977"/>
            <a:ext cx="352833" cy="332194"/>
            <a:chOff x="-23615075" y="3906200"/>
            <a:chExt cx="296175" cy="278850"/>
          </a:xfrm>
        </p:grpSpPr>
        <p:sp>
          <p:nvSpPr>
            <p:cNvPr id="5550" name="Google Shape;5550;p6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3" name="Google Shape;5553;p64"/>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64"/>
          <p:cNvGrpSpPr/>
          <p:nvPr/>
        </p:nvGrpSpPr>
        <p:grpSpPr>
          <a:xfrm>
            <a:off x="6617268" y="1306618"/>
            <a:ext cx="353757" cy="352565"/>
            <a:chOff x="-26980600" y="3175500"/>
            <a:chExt cx="296950" cy="295950"/>
          </a:xfrm>
        </p:grpSpPr>
        <p:sp>
          <p:nvSpPr>
            <p:cNvPr id="5555" name="Google Shape;5555;p6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64"/>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9" name="Google Shape;5559;p64"/>
          <p:cNvGrpSpPr/>
          <p:nvPr/>
        </p:nvGrpSpPr>
        <p:grpSpPr>
          <a:xfrm>
            <a:off x="6617744" y="2245154"/>
            <a:ext cx="352803" cy="289039"/>
            <a:chOff x="-26981375" y="3951875"/>
            <a:chExt cx="296150" cy="242625"/>
          </a:xfrm>
        </p:grpSpPr>
        <p:sp>
          <p:nvSpPr>
            <p:cNvPr id="5560" name="Google Shape;5560;p6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4"/>
          <p:cNvGrpSpPr/>
          <p:nvPr/>
        </p:nvGrpSpPr>
        <p:grpSpPr>
          <a:xfrm>
            <a:off x="5282787" y="2692745"/>
            <a:ext cx="351910" cy="354710"/>
            <a:chOff x="-25094250" y="3176075"/>
            <a:chExt cx="295400" cy="297750"/>
          </a:xfrm>
        </p:grpSpPr>
        <p:sp>
          <p:nvSpPr>
            <p:cNvPr id="5564" name="Google Shape;5564;p6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4"/>
          <p:cNvGrpSpPr/>
          <p:nvPr/>
        </p:nvGrpSpPr>
        <p:grpSpPr>
          <a:xfrm>
            <a:off x="5282787" y="3173106"/>
            <a:ext cx="351910" cy="351880"/>
            <a:chOff x="-25094250" y="3547050"/>
            <a:chExt cx="295400" cy="295375"/>
          </a:xfrm>
        </p:grpSpPr>
        <p:sp>
          <p:nvSpPr>
            <p:cNvPr id="5568" name="Google Shape;5568;p6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3" name="Google Shape;5573;p64"/>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4" name="Google Shape;5574;p64"/>
          <p:cNvGrpSpPr/>
          <p:nvPr/>
        </p:nvGrpSpPr>
        <p:grpSpPr>
          <a:xfrm>
            <a:off x="7514864" y="2693698"/>
            <a:ext cx="352803" cy="352803"/>
            <a:chOff x="-23245675" y="3148525"/>
            <a:chExt cx="296150" cy="296150"/>
          </a:xfrm>
        </p:grpSpPr>
        <p:sp>
          <p:nvSpPr>
            <p:cNvPr id="5575" name="Google Shape;5575;p6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64"/>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64"/>
          <p:cNvGrpSpPr/>
          <p:nvPr/>
        </p:nvGrpSpPr>
        <p:grpSpPr>
          <a:xfrm>
            <a:off x="7515325" y="3622672"/>
            <a:ext cx="351880" cy="352803"/>
            <a:chOff x="-23244900" y="3888100"/>
            <a:chExt cx="295375" cy="296150"/>
          </a:xfrm>
        </p:grpSpPr>
        <p:sp>
          <p:nvSpPr>
            <p:cNvPr id="5580" name="Google Shape;5580;p6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64"/>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4"/>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593" name="Google Shape;5593;p64"/>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97" name="Shape 5597"/>
        <p:cNvGrpSpPr/>
        <p:nvPr/>
      </p:nvGrpSpPr>
      <p:grpSpPr>
        <a:xfrm>
          <a:off x="0" y="0"/>
          <a:ext cx="0" cy="0"/>
          <a:chOff x="0" y="0"/>
          <a:chExt cx="0" cy="0"/>
        </a:xfrm>
      </p:grpSpPr>
      <p:sp>
        <p:nvSpPr>
          <p:cNvPr id="5598" name="Google Shape;5598;p65"/>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9" name="Google Shape;5599;p65"/>
          <p:cNvGrpSpPr/>
          <p:nvPr/>
        </p:nvGrpSpPr>
        <p:grpSpPr>
          <a:xfrm>
            <a:off x="832654" y="1819647"/>
            <a:ext cx="367261" cy="367261"/>
            <a:chOff x="-65145700" y="3727425"/>
            <a:chExt cx="317425" cy="317425"/>
          </a:xfrm>
        </p:grpSpPr>
        <p:sp>
          <p:nvSpPr>
            <p:cNvPr id="5600" name="Google Shape;5600;p6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5"/>
          <p:cNvGrpSpPr/>
          <p:nvPr/>
        </p:nvGrpSpPr>
        <p:grpSpPr>
          <a:xfrm>
            <a:off x="835851" y="2248561"/>
            <a:ext cx="360868" cy="367261"/>
            <a:chOff x="-65144125" y="4094450"/>
            <a:chExt cx="311900" cy="317425"/>
          </a:xfrm>
        </p:grpSpPr>
        <p:sp>
          <p:nvSpPr>
            <p:cNvPr id="5603" name="Google Shape;5603;p6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65"/>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65"/>
          <p:cNvGrpSpPr/>
          <p:nvPr/>
        </p:nvGrpSpPr>
        <p:grpSpPr>
          <a:xfrm>
            <a:off x="3039420" y="1819256"/>
            <a:ext cx="370645" cy="368042"/>
            <a:chOff x="-63250675" y="3744075"/>
            <a:chExt cx="320350" cy="318100"/>
          </a:xfrm>
        </p:grpSpPr>
        <p:sp>
          <p:nvSpPr>
            <p:cNvPr id="5608" name="Google Shape;5608;p6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5"/>
          <p:cNvGrpSpPr/>
          <p:nvPr/>
        </p:nvGrpSpPr>
        <p:grpSpPr>
          <a:xfrm>
            <a:off x="3041112" y="2248561"/>
            <a:ext cx="367261" cy="367261"/>
            <a:chOff x="-63250675" y="4110200"/>
            <a:chExt cx="317425" cy="317425"/>
          </a:xfrm>
        </p:grpSpPr>
        <p:sp>
          <p:nvSpPr>
            <p:cNvPr id="5612" name="Google Shape;5612;p6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5"/>
          <p:cNvGrpSpPr/>
          <p:nvPr/>
        </p:nvGrpSpPr>
        <p:grpSpPr>
          <a:xfrm>
            <a:off x="1720159" y="2745656"/>
            <a:ext cx="359075" cy="358844"/>
            <a:chOff x="-61351725" y="3372400"/>
            <a:chExt cx="310350" cy="310150"/>
          </a:xfrm>
        </p:grpSpPr>
        <p:sp>
          <p:nvSpPr>
            <p:cNvPr id="5622" name="Google Shape;5622;p6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5"/>
          <p:cNvGrpSpPr/>
          <p:nvPr/>
        </p:nvGrpSpPr>
        <p:grpSpPr>
          <a:xfrm>
            <a:off x="1716514" y="3208713"/>
            <a:ext cx="366364" cy="333534"/>
            <a:chOff x="-61354875" y="3751050"/>
            <a:chExt cx="316650" cy="288275"/>
          </a:xfrm>
        </p:grpSpPr>
        <p:sp>
          <p:nvSpPr>
            <p:cNvPr id="5626" name="Google Shape;5626;p6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5"/>
          <p:cNvGrpSpPr/>
          <p:nvPr/>
        </p:nvGrpSpPr>
        <p:grpSpPr>
          <a:xfrm>
            <a:off x="1716514" y="3650352"/>
            <a:ext cx="366364" cy="367290"/>
            <a:chOff x="-61354875" y="4101525"/>
            <a:chExt cx="316650" cy="317450"/>
          </a:xfrm>
        </p:grpSpPr>
        <p:sp>
          <p:nvSpPr>
            <p:cNvPr id="5630" name="Google Shape;5630;p6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5"/>
          <p:cNvGrpSpPr/>
          <p:nvPr/>
        </p:nvGrpSpPr>
        <p:grpSpPr>
          <a:xfrm>
            <a:off x="3932949" y="2742228"/>
            <a:ext cx="368157" cy="365699"/>
            <a:chOff x="-59470075" y="3308975"/>
            <a:chExt cx="318200" cy="316075"/>
          </a:xfrm>
        </p:grpSpPr>
        <p:sp>
          <p:nvSpPr>
            <p:cNvPr id="5633" name="Google Shape;5633;p6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5"/>
          <p:cNvGrpSpPr/>
          <p:nvPr/>
        </p:nvGrpSpPr>
        <p:grpSpPr>
          <a:xfrm>
            <a:off x="1278379" y="1377933"/>
            <a:ext cx="367261" cy="364686"/>
            <a:chOff x="-64781025" y="3361050"/>
            <a:chExt cx="317425" cy="315200"/>
          </a:xfrm>
        </p:grpSpPr>
        <p:sp>
          <p:nvSpPr>
            <p:cNvPr id="5643" name="Google Shape;5643;p6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7" name="Google Shape;5647;p65"/>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5"/>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5"/>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65"/>
          <p:cNvGrpSpPr/>
          <p:nvPr/>
        </p:nvGrpSpPr>
        <p:grpSpPr>
          <a:xfrm>
            <a:off x="3482779" y="1819372"/>
            <a:ext cx="382765" cy="367810"/>
            <a:chOff x="-62890750" y="3747425"/>
            <a:chExt cx="330825" cy="317900"/>
          </a:xfrm>
        </p:grpSpPr>
        <p:sp>
          <p:nvSpPr>
            <p:cNvPr id="5651" name="Google Shape;5651;p6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5"/>
          <p:cNvGrpSpPr/>
          <p:nvPr/>
        </p:nvGrpSpPr>
        <p:grpSpPr>
          <a:xfrm>
            <a:off x="3490531" y="2249009"/>
            <a:ext cx="367261" cy="366364"/>
            <a:chOff x="-62884425" y="4111775"/>
            <a:chExt cx="317425" cy="316650"/>
          </a:xfrm>
        </p:grpSpPr>
        <p:sp>
          <p:nvSpPr>
            <p:cNvPr id="5666" name="Google Shape;5666;p6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5"/>
          <p:cNvGrpSpPr/>
          <p:nvPr/>
        </p:nvGrpSpPr>
        <p:grpSpPr>
          <a:xfrm>
            <a:off x="2163165" y="2745078"/>
            <a:ext cx="365438" cy="360001"/>
            <a:chOff x="-60991775" y="3376900"/>
            <a:chExt cx="315850" cy="311150"/>
          </a:xfrm>
        </p:grpSpPr>
        <p:sp>
          <p:nvSpPr>
            <p:cNvPr id="5669" name="Google Shape;5669;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5"/>
          <p:cNvGrpSpPr/>
          <p:nvPr/>
        </p:nvGrpSpPr>
        <p:grpSpPr>
          <a:xfrm>
            <a:off x="2162702" y="3195942"/>
            <a:ext cx="366364" cy="359075"/>
            <a:chOff x="-60988625" y="3740800"/>
            <a:chExt cx="316650" cy="310350"/>
          </a:xfrm>
        </p:grpSpPr>
        <p:sp>
          <p:nvSpPr>
            <p:cNvPr id="5673" name="Google Shape;5673;p6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5"/>
          <p:cNvGrpSpPr/>
          <p:nvPr/>
        </p:nvGrpSpPr>
        <p:grpSpPr>
          <a:xfrm>
            <a:off x="2162702" y="3651393"/>
            <a:ext cx="366364" cy="365207"/>
            <a:chOff x="-60987850" y="4100950"/>
            <a:chExt cx="316650" cy="315650"/>
          </a:xfrm>
        </p:grpSpPr>
        <p:sp>
          <p:nvSpPr>
            <p:cNvPr id="5677" name="Google Shape;5677;p6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5"/>
          <p:cNvGrpSpPr/>
          <p:nvPr/>
        </p:nvGrpSpPr>
        <p:grpSpPr>
          <a:xfrm>
            <a:off x="3932486" y="3196853"/>
            <a:ext cx="369083" cy="357253"/>
            <a:chOff x="-59447250" y="3706150"/>
            <a:chExt cx="319000" cy="308775"/>
          </a:xfrm>
        </p:grpSpPr>
        <p:sp>
          <p:nvSpPr>
            <p:cNvPr id="5683" name="Google Shape;5683;p6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5"/>
          <p:cNvGrpSpPr/>
          <p:nvPr/>
        </p:nvGrpSpPr>
        <p:grpSpPr>
          <a:xfrm>
            <a:off x="1721214" y="1378164"/>
            <a:ext cx="368186" cy="364224"/>
            <a:chOff x="-64406125" y="3362225"/>
            <a:chExt cx="318225" cy="314800"/>
          </a:xfrm>
        </p:grpSpPr>
        <p:sp>
          <p:nvSpPr>
            <p:cNvPr id="5688" name="Google Shape;5688;p6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65"/>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65"/>
          <p:cNvGrpSpPr/>
          <p:nvPr/>
        </p:nvGrpSpPr>
        <p:grpSpPr>
          <a:xfrm>
            <a:off x="1721677" y="2249009"/>
            <a:ext cx="367261" cy="366364"/>
            <a:chOff x="-64410850" y="4094450"/>
            <a:chExt cx="317425" cy="316650"/>
          </a:xfrm>
        </p:grpSpPr>
        <p:sp>
          <p:nvSpPr>
            <p:cNvPr id="5692" name="Google Shape;5692;p6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5" name="Google Shape;5695;p65"/>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65"/>
          <p:cNvGrpSpPr/>
          <p:nvPr/>
        </p:nvGrpSpPr>
        <p:grpSpPr>
          <a:xfrm>
            <a:off x="3943225" y="1819083"/>
            <a:ext cx="365467" cy="368389"/>
            <a:chOff x="-62516625" y="3743175"/>
            <a:chExt cx="315875" cy="318400"/>
          </a:xfrm>
        </p:grpSpPr>
        <p:sp>
          <p:nvSpPr>
            <p:cNvPr id="5697" name="Google Shape;5697;p6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5"/>
          <p:cNvGrpSpPr/>
          <p:nvPr/>
        </p:nvGrpSpPr>
        <p:grpSpPr>
          <a:xfrm>
            <a:off x="3950065" y="2269054"/>
            <a:ext cx="351786" cy="326274"/>
            <a:chOff x="-62511900" y="4129100"/>
            <a:chExt cx="304050" cy="282000"/>
          </a:xfrm>
        </p:grpSpPr>
        <p:sp>
          <p:nvSpPr>
            <p:cNvPr id="5700" name="Google Shape;5700;p6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5"/>
          <p:cNvGrpSpPr/>
          <p:nvPr/>
        </p:nvGrpSpPr>
        <p:grpSpPr>
          <a:xfrm>
            <a:off x="2628187" y="2741448"/>
            <a:ext cx="310770" cy="367261"/>
            <a:chOff x="-60597975" y="3367475"/>
            <a:chExt cx="268600" cy="317425"/>
          </a:xfrm>
        </p:grpSpPr>
        <p:sp>
          <p:nvSpPr>
            <p:cNvPr id="5706" name="Google Shape;5706;p6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65"/>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65"/>
          <p:cNvGrpSpPr/>
          <p:nvPr/>
        </p:nvGrpSpPr>
        <p:grpSpPr>
          <a:xfrm>
            <a:off x="2600390" y="3702764"/>
            <a:ext cx="366364" cy="262465"/>
            <a:chOff x="-60621600" y="4145650"/>
            <a:chExt cx="316650" cy="226850"/>
          </a:xfrm>
        </p:grpSpPr>
        <p:sp>
          <p:nvSpPr>
            <p:cNvPr id="5713" name="Google Shape;5713;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5"/>
          <p:cNvGrpSpPr/>
          <p:nvPr/>
        </p:nvGrpSpPr>
        <p:grpSpPr>
          <a:xfrm>
            <a:off x="3937042" y="3651263"/>
            <a:ext cx="359972" cy="365467"/>
            <a:chOff x="-59400775" y="4084200"/>
            <a:chExt cx="311125" cy="315875"/>
          </a:xfrm>
        </p:grpSpPr>
        <p:sp>
          <p:nvSpPr>
            <p:cNvPr id="5717" name="Google Shape;5717;p6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5"/>
          <p:cNvGrpSpPr/>
          <p:nvPr/>
        </p:nvGrpSpPr>
        <p:grpSpPr>
          <a:xfrm>
            <a:off x="2161136" y="1377094"/>
            <a:ext cx="365438" cy="366364"/>
            <a:chOff x="-64044600" y="3360375"/>
            <a:chExt cx="315850" cy="316650"/>
          </a:xfrm>
        </p:grpSpPr>
        <p:sp>
          <p:nvSpPr>
            <p:cNvPr id="5724" name="Google Shape;5724;p6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5"/>
          <p:cNvGrpSpPr/>
          <p:nvPr/>
        </p:nvGrpSpPr>
        <p:grpSpPr>
          <a:xfrm>
            <a:off x="2187559" y="1819647"/>
            <a:ext cx="312592" cy="367261"/>
            <a:chOff x="-64022550" y="3727425"/>
            <a:chExt cx="270175" cy="317425"/>
          </a:xfrm>
        </p:grpSpPr>
        <p:sp>
          <p:nvSpPr>
            <p:cNvPr id="5728" name="Google Shape;5728;p6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5"/>
          <p:cNvGrpSpPr/>
          <p:nvPr/>
        </p:nvGrpSpPr>
        <p:grpSpPr>
          <a:xfrm>
            <a:off x="2211697" y="2248547"/>
            <a:ext cx="264317" cy="367290"/>
            <a:chOff x="-64001300" y="4093650"/>
            <a:chExt cx="228450" cy="317450"/>
          </a:xfrm>
        </p:grpSpPr>
        <p:sp>
          <p:nvSpPr>
            <p:cNvPr id="5732" name="Google Shape;5732;p6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5"/>
          <p:cNvGrpSpPr/>
          <p:nvPr/>
        </p:nvGrpSpPr>
        <p:grpSpPr>
          <a:xfrm>
            <a:off x="830701" y="2741838"/>
            <a:ext cx="359972" cy="366480"/>
            <a:chOff x="-62148800" y="3377700"/>
            <a:chExt cx="311125" cy="316750"/>
          </a:xfrm>
        </p:grpSpPr>
        <p:sp>
          <p:nvSpPr>
            <p:cNvPr id="5737" name="Google Shape;5737;p6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5"/>
          <p:cNvGrpSpPr/>
          <p:nvPr/>
        </p:nvGrpSpPr>
        <p:grpSpPr>
          <a:xfrm>
            <a:off x="826608" y="3191835"/>
            <a:ext cx="368157" cy="367290"/>
            <a:chOff x="-62154300" y="3743950"/>
            <a:chExt cx="318200" cy="317450"/>
          </a:xfrm>
        </p:grpSpPr>
        <p:sp>
          <p:nvSpPr>
            <p:cNvPr id="5740" name="Google Shape;5740;p6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5"/>
          <p:cNvGrpSpPr/>
          <p:nvPr/>
        </p:nvGrpSpPr>
        <p:grpSpPr>
          <a:xfrm>
            <a:off x="826594" y="3650815"/>
            <a:ext cx="368186" cy="366364"/>
            <a:chOff x="-62151950" y="4111775"/>
            <a:chExt cx="318225" cy="316650"/>
          </a:xfrm>
        </p:grpSpPr>
        <p:sp>
          <p:nvSpPr>
            <p:cNvPr id="5743" name="Google Shape;5743;p6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5"/>
          <p:cNvGrpSpPr/>
          <p:nvPr/>
        </p:nvGrpSpPr>
        <p:grpSpPr>
          <a:xfrm>
            <a:off x="3045218" y="2741361"/>
            <a:ext cx="368157" cy="367434"/>
            <a:chOff x="-60254550" y="3367325"/>
            <a:chExt cx="318200" cy="317575"/>
          </a:xfrm>
        </p:grpSpPr>
        <p:sp>
          <p:nvSpPr>
            <p:cNvPr id="5748" name="Google Shape;5748;p6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5"/>
          <p:cNvGrpSpPr/>
          <p:nvPr/>
        </p:nvGrpSpPr>
        <p:grpSpPr>
          <a:xfrm>
            <a:off x="3046115" y="3192355"/>
            <a:ext cx="366364" cy="366248"/>
            <a:chOff x="-60255350" y="3733825"/>
            <a:chExt cx="316650" cy="316550"/>
          </a:xfrm>
        </p:grpSpPr>
        <p:sp>
          <p:nvSpPr>
            <p:cNvPr id="5753" name="Google Shape;5753;p6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5"/>
          <p:cNvGrpSpPr/>
          <p:nvPr/>
        </p:nvGrpSpPr>
        <p:grpSpPr>
          <a:xfrm>
            <a:off x="3073912" y="3651263"/>
            <a:ext cx="310770" cy="365467"/>
            <a:chOff x="-60232500" y="4101525"/>
            <a:chExt cx="268600" cy="315875"/>
          </a:xfrm>
        </p:grpSpPr>
        <p:sp>
          <p:nvSpPr>
            <p:cNvPr id="5761" name="Google Shape;5761;p6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3" name="Google Shape;5763;p65"/>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4" name="Google Shape;5764;p65"/>
          <p:cNvGrpSpPr/>
          <p:nvPr/>
        </p:nvGrpSpPr>
        <p:grpSpPr>
          <a:xfrm>
            <a:off x="2606912" y="1377094"/>
            <a:ext cx="368186" cy="366364"/>
            <a:chOff x="-63679950" y="3360375"/>
            <a:chExt cx="318225" cy="316650"/>
          </a:xfrm>
        </p:grpSpPr>
        <p:sp>
          <p:nvSpPr>
            <p:cNvPr id="5765" name="Google Shape;5765;p6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9" name="Google Shape;5769;p65"/>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0" name="Google Shape;5770;p65"/>
          <p:cNvGrpSpPr/>
          <p:nvPr/>
        </p:nvGrpSpPr>
        <p:grpSpPr>
          <a:xfrm>
            <a:off x="2605539" y="2248431"/>
            <a:ext cx="370934" cy="367521"/>
            <a:chOff x="-63679950" y="4093450"/>
            <a:chExt cx="320600" cy="317650"/>
          </a:xfrm>
        </p:grpSpPr>
        <p:sp>
          <p:nvSpPr>
            <p:cNvPr id="5771" name="Google Shape;5771;p6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5"/>
          <p:cNvGrpSpPr/>
          <p:nvPr/>
        </p:nvGrpSpPr>
        <p:grpSpPr>
          <a:xfrm>
            <a:off x="1265656" y="2741433"/>
            <a:ext cx="366364" cy="367290"/>
            <a:chOff x="-61784125" y="3377700"/>
            <a:chExt cx="316650" cy="317450"/>
          </a:xfrm>
        </p:grpSpPr>
        <p:sp>
          <p:nvSpPr>
            <p:cNvPr id="5775" name="Google Shape;5775;p6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5"/>
          <p:cNvGrpSpPr/>
          <p:nvPr/>
        </p:nvGrpSpPr>
        <p:grpSpPr>
          <a:xfrm>
            <a:off x="1265656" y="3191835"/>
            <a:ext cx="366364" cy="367290"/>
            <a:chOff x="-61783350" y="3743950"/>
            <a:chExt cx="316650" cy="317450"/>
          </a:xfrm>
        </p:grpSpPr>
        <p:sp>
          <p:nvSpPr>
            <p:cNvPr id="5783" name="Google Shape;5783;p6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5"/>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65"/>
          <p:cNvGrpSpPr/>
          <p:nvPr/>
        </p:nvGrpSpPr>
        <p:grpSpPr>
          <a:xfrm>
            <a:off x="3487080" y="3651668"/>
            <a:ext cx="369112" cy="364657"/>
            <a:chOff x="-59869425" y="4102225"/>
            <a:chExt cx="319025" cy="315175"/>
          </a:xfrm>
        </p:grpSpPr>
        <p:sp>
          <p:nvSpPr>
            <p:cNvPr id="5789" name="Google Shape;5789;p6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5"/>
          <p:cNvGrpSpPr/>
          <p:nvPr/>
        </p:nvGrpSpPr>
        <p:grpSpPr>
          <a:xfrm>
            <a:off x="2605883" y="4120490"/>
            <a:ext cx="366364" cy="365467"/>
            <a:chOff x="-59029025" y="3711650"/>
            <a:chExt cx="316650" cy="315875"/>
          </a:xfrm>
        </p:grpSpPr>
        <p:sp>
          <p:nvSpPr>
            <p:cNvPr id="5794" name="Google Shape;5794;p6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65"/>
          <p:cNvGrpSpPr/>
          <p:nvPr/>
        </p:nvGrpSpPr>
        <p:grpSpPr>
          <a:xfrm>
            <a:off x="4841373" y="1398014"/>
            <a:ext cx="351940" cy="348188"/>
            <a:chOff x="581525" y="3254850"/>
            <a:chExt cx="297750" cy="294575"/>
          </a:xfrm>
        </p:grpSpPr>
        <p:sp>
          <p:nvSpPr>
            <p:cNvPr id="5802" name="Google Shape;5802;p6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5"/>
          <p:cNvGrpSpPr/>
          <p:nvPr/>
        </p:nvGrpSpPr>
        <p:grpSpPr>
          <a:xfrm>
            <a:off x="4840442" y="1836950"/>
            <a:ext cx="353802" cy="351497"/>
            <a:chOff x="580725" y="3617925"/>
            <a:chExt cx="299325" cy="297375"/>
          </a:xfrm>
        </p:grpSpPr>
        <p:sp>
          <p:nvSpPr>
            <p:cNvPr id="5806" name="Google Shape;5806;p6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5"/>
          <p:cNvGrpSpPr/>
          <p:nvPr/>
        </p:nvGrpSpPr>
        <p:grpSpPr>
          <a:xfrm>
            <a:off x="4842304" y="2284140"/>
            <a:ext cx="350079" cy="350079"/>
            <a:chOff x="583100" y="3982600"/>
            <a:chExt cx="296175" cy="296175"/>
          </a:xfrm>
        </p:grpSpPr>
        <p:sp>
          <p:nvSpPr>
            <p:cNvPr id="5812" name="Google Shape;5812;p6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5"/>
          <p:cNvGrpSpPr/>
          <p:nvPr/>
        </p:nvGrpSpPr>
        <p:grpSpPr>
          <a:xfrm>
            <a:off x="7074918" y="1397764"/>
            <a:ext cx="307231" cy="348690"/>
            <a:chOff x="2423775" y="3226875"/>
            <a:chExt cx="259925" cy="295000"/>
          </a:xfrm>
        </p:grpSpPr>
        <p:sp>
          <p:nvSpPr>
            <p:cNvPr id="5820" name="Google Shape;5820;p6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5"/>
          <p:cNvGrpSpPr/>
          <p:nvPr/>
        </p:nvGrpSpPr>
        <p:grpSpPr>
          <a:xfrm>
            <a:off x="7052106" y="1839049"/>
            <a:ext cx="352857" cy="347301"/>
            <a:chOff x="2404875" y="3592725"/>
            <a:chExt cx="298525" cy="293825"/>
          </a:xfrm>
        </p:grpSpPr>
        <p:sp>
          <p:nvSpPr>
            <p:cNvPr id="5824" name="Google Shape;5824;p6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5"/>
          <p:cNvGrpSpPr/>
          <p:nvPr/>
        </p:nvGrpSpPr>
        <p:grpSpPr>
          <a:xfrm>
            <a:off x="7053036" y="2284614"/>
            <a:ext cx="350995" cy="349133"/>
            <a:chOff x="2404875" y="3955825"/>
            <a:chExt cx="296950" cy="295375"/>
          </a:xfrm>
        </p:grpSpPr>
        <p:sp>
          <p:nvSpPr>
            <p:cNvPr id="5828" name="Google Shape;5828;p6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5"/>
          <p:cNvGrpSpPr/>
          <p:nvPr/>
        </p:nvGrpSpPr>
        <p:grpSpPr>
          <a:xfrm>
            <a:off x="5747016" y="2748808"/>
            <a:ext cx="349163" cy="350079"/>
            <a:chOff x="4263650" y="3235150"/>
            <a:chExt cx="295400" cy="296175"/>
          </a:xfrm>
        </p:grpSpPr>
        <p:sp>
          <p:nvSpPr>
            <p:cNvPr id="5833" name="Google Shape;5833;p6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5"/>
          <p:cNvGrpSpPr/>
          <p:nvPr/>
        </p:nvGrpSpPr>
        <p:grpSpPr>
          <a:xfrm>
            <a:off x="5744696" y="3207969"/>
            <a:ext cx="353802" cy="327739"/>
            <a:chOff x="4266025" y="3609275"/>
            <a:chExt cx="299325" cy="277275"/>
          </a:xfrm>
        </p:grpSpPr>
        <p:sp>
          <p:nvSpPr>
            <p:cNvPr id="5839" name="Google Shape;5839;p6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5"/>
          <p:cNvGrpSpPr/>
          <p:nvPr/>
        </p:nvGrpSpPr>
        <p:grpSpPr>
          <a:xfrm>
            <a:off x="5745154" y="3673356"/>
            <a:ext cx="352886" cy="349133"/>
            <a:chOff x="4263650" y="3963700"/>
            <a:chExt cx="298550" cy="295375"/>
          </a:xfrm>
        </p:grpSpPr>
        <p:sp>
          <p:nvSpPr>
            <p:cNvPr id="5842" name="Google Shape;5842;p6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5"/>
          <p:cNvGrpSpPr/>
          <p:nvPr/>
        </p:nvGrpSpPr>
        <p:grpSpPr>
          <a:xfrm>
            <a:off x="8023491" y="2748809"/>
            <a:ext cx="226264" cy="350079"/>
            <a:chOff x="6164975" y="3211525"/>
            <a:chExt cx="191425" cy="296175"/>
          </a:xfrm>
        </p:grpSpPr>
        <p:sp>
          <p:nvSpPr>
            <p:cNvPr id="5850" name="Google Shape;5850;p6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5"/>
          <p:cNvGrpSpPr/>
          <p:nvPr/>
        </p:nvGrpSpPr>
        <p:grpSpPr>
          <a:xfrm>
            <a:off x="5285528" y="1397084"/>
            <a:ext cx="352886" cy="350049"/>
            <a:chOff x="946175" y="3253275"/>
            <a:chExt cx="298550" cy="296150"/>
          </a:xfrm>
        </p:grpSpPr>
        <p:sp>
          <p:nvSpPr>
            <p:cNvPr id="5858" name="Google Shape;5858;p6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5"/>
          <p:cNvGrpSpPr/>
          <p:nvPr/>
        </p:nvGrpSpPr>
        <p:grpSpPr>
          <a:xfrm>
            <a:off x="5286459" y="1839048"/>
            <a:ext cx="351024" cy="347301"/>
            <a:chOff x="946175" y="3619500"/>
            <a:chExt cx="296975" cy="293825"/>
          </a:xfrm>
        </p:grpSpPr>
        <p:sp>
          <p:nvSpPr>
            <p:cNvPr id="5864" name="Google Shape;5864;p6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5"/>
          <p:cNvGrpSpPr/>
          <p:nvPr/>
        </p:nvGrpSpPr>
        <p:grpSpPr>
          <a:xfrm>
            <a:off x="5286001" y="2283682"/>
            <a:ext cx="351940" cy="350995"/>
            <a:chOff x="944600" y="3981825"/>
            <a:chExt cx="297750" cy="296950"/>
          </a:xfrm>
        </p:grpSpPr>
        <p:sp>
          <p:nvSpPr>
            <p:cNvPr id="5871" name="Google Shape;5871;p6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5"/>
          <p:cNvGrpSpPr/>
          <p:nvPr/>
        </p:nvGrpSpPr>
        <p:grpSpPr>
          <a:xfrm>
            <a:off x="7502937" y="1397542"/>
            <a:ext cx="350079" cy="349133"/>
            <a:chOff x="2768750" y="3227275"/>
            <a:chExt cx="296175" cy="295375"/>
          </a:xfrm>
        </p:grpSpPr>
        <p:sp>
          <p:nvSpPr>
            <p:cNvPr id="5876" name="Google Shape;5876;p6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5"/>
          <p:cNvGrpSpPr/>
          <p:nvPr/>
        </p:nvGrpSpPr>
        <p:grpSpPr>
          <a:xfrm>
            <a:off x="7523888" y="1838414"/>
            <a:ext cx="308177" cy="348572"/>
            <a:chOff x="2786075" y="3591800"/>
            <a:chExt cx="260725" cy="294900"/>
          </a:xfrm>
        </p:grpSpPr>
        <p:sp>
          <p:nvSpPr>
            <p:cNvPr id="5885" name="Google Shape;5885;p6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5"/>
          <p:cNvGrpSpPr/>
          <p:nvPr/>
        </p:nvGrpSpPr>
        <p:grpSpPr>
          <a:xfrm>
            <a:off x="7564387" y="2284141"/>
            <a:ext cx="227180" cy="350079"/>
            <a:chOff x="2819150" y="3955025"/>
            <a:chExt cx="192200" cy="296175"/>
          </a:xfrm>
        </p:grpSpPr>
        <p:sp>
          <p:nvSpPr>
            <p:cNvPr id="5891" name="Google Shape;5891;p6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5"/>
          <p:cNvGrpSpPr/>
          <p:nvPr/>
        </p:nvGrpSpPr>
        <p:grpSpPr>
          <a:xfrm>
            <a:off x="6188160" y="2749739"/>
            <a:ext cx="349133" cy="348217"/>
            <a:chOff x="4629125" y="3235150"/>
            <a:chExt cx="295375" cy="294600"/>
          </a:xfrm>
        </p:grpSpPr>
        <p:sp>
          <p:nvSpPr>
            <p:cNvPr id="5896" name="Google Shape;5896;p6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5"/>
          <p:cNvGrpSpPr/>
          <p:nvPr/>
        </p:nvGrpSpPr>
        <p:grpSpPr>
          <a:xfrm>
            <a:off x="6188145" y="3197272"/>
            <a:ext cx="349163" cy="349133"/>
            <a:chOff x="4628325" y="3599825"/>
            <a:chExt cx="295400" cy="295375"/>
          </a:xfrm>
        </p:grpSpPr>
        <p:sp>
          <p:nvSpPr>
            <p:cNvPr id="5902" name="Google Shape;5902;p6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5"/>
          <p:cNvGrpSpPr/>
          <p:nvPr/>
        </p:nvGrpSpPr>
        <p:grpSpPr>
          <a:xfrm>
            <a:off x="6209096" y="3672883"/>
            <a:ext cx="307261" cy="350079"/>
            <a:chOff x="4645650" y="3962900"/>
            <a:chExt cx="259950" cy="296175"/>
          </a:xfrm>
        </p:grpSpPr>
        <p:sp>
          <p:nvSpPr>
            <p:cNvPr id="5915" name="Google Shape;5915;p6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5"/>
          <p:cNvGrpSpPr/>
          <p:nvPr/>
        </p:nvGrpSpPr>
        <p:grpSpPr>
          <a:xfrm>
            <a:off x="7962056" y="3197745"/>
            <a:ext cx="349133" cy="348188"/>
            <a:chOff x="6143725" y="3582500"/>
            <a:chExt cx="295375" cy="294575"/>
          </a:xfrm>
        </p:grpSpPr>
        <p:sp>
          <p:nvSpPr>
            <p:cNvPr id="5922" name="Google Shape;5922;p6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5"/>
          <p:cNvGrpSpPr/>
          <p:nvPr/>
        </p:nvGrpSpPr>
        <p:grpSpPr>
          <a:xfrm>
            <a:off x="5730883" y="1397084"/>
            <a:ext cx="350995" cy="350049"/>
            <a:chOff x="1310075" y="3253275"/>
            <a:chExt cx="296950" cy="296150"/>
          </a:xfrm>
        </p:grpSpPr>
        <p:sp>
          <p:nvSpPr>
            <p:cNvPr id="5930" name="Google Shape;5930;p6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3" name="Google Shape;5933;p65"/>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65"/>
          <p:cNvGrpSpPr/>
          <p:nvPr/>
        </p:nvGrpSpPr>
        <p:grpSpPr>
          <a:xfrm>
            <a:off x="5730410" y="2283343"/>
            <a:ext cx="351941" cy="351675"/>
            <a:chOff x="1310075" y="3980250"/>
            <a:chExt cx="297750" cy="297525"/>
          </a:xfrm>
        </p:grpSpPr>
        <p:sp>
          <p:nvSpPr>
            <p:cNvPr id="5935" name="Google Shape;5935;p6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5"/>
          <p:cNvGrpSpPr/>
          <p:nvPr/>
        </p:nvGrpSpPr>
        <p:grpSpPr>
          <a:xfrm>
            <a:off x="7995198" y="1397542"/>
            <a:ext cx="266305" cy="349133"/>
            <a:chOff x="3167275" y="3227275"/>
            <a:chExt cx="225300" cy="295375"/>
          </a:xfrm>
        </p:grpSpPr>
        <p:sp>
          <p:nvSpPr>
            <p:cNvPr id="5940" name="Google Shape;5940;p6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65"/>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65"/>
          <p:cNvGrpSpPr/>
          <p:nvPr/>
        </p:nvGrpSpPr>
        <p:grpSpPr>
          <a:xfrm>
            <a:off x="7952380" y="2284599"/>
            <a:ext cx="351940" cy="349163"/>
            <a:chOff x="3133425" y="3955025"/>
            <a:chExt cx="297750" cy="295400"/>
          </a:xfrm>
        </p:grpSpPr>
        <p:sp>
          <p:nvSpPr>
            <p:cNvPr id="5947" name="Google Shape;5947;p6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5"/>
          <p:cNvGrpSpPr/>
          <p:nvPr/>
        </p:nvGrpSpPr>
        <p:grpSpPr>
          <a:xfrm>
            <a:off x="6632554" y="2748187"/>
            <a:ext cx="350079" cy="351320"/>
            <a:chOff x="4991425" y="3234750"/>
            <a:chExt cx="296175" cy="297225"/>
          </a:xfrm>
        </p:grpSpPr>
        <p:sp>
          <p:nvSpPr>
            <p:cNvPr id="5951" name="Google Shape;5951;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5"/>
          <p:cNvGrpSpPr/>
          <p:nvPr/>
        </p:nvGrpSpPr>
        <p:grpSpPr>
          <a:xfrm>
            <a:off x="6632554" y="3217750"/>
            <a:ext cx="350079" cy="308177"/>
            <a:chOff x="4991425" y="3617150"/>
            <a:chExt cx="296175" cy="260725"/>
          </a:xfrm>
        </p:grpSpPr>
        <p:sp>
          <p:nvSpPr>
            <p:cNvPr id="5958" name="Google Shape;5958;p6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5"/>
          <p:cNvGrpSpPr/>
          <p:nvPr/>
        </p:nvGrpSpPr>
        <p:grpSpPr>
          <a:xfrm>
            <a:off x="6709827" y="3673341"/>
            <a:ext cx="195532" cy="349163"/>
            <a:chOff x="5056800" y="3962900"/>
            <a:chExt cx="165425" cy="295400"/>
          </a:xfrm>
        </p:grpSpPr>
        <p:sp>
          <p:nvSpPr>
            <p:cNvPr id="5966" name="Google Shape;5966;p6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5"/>
          <p:cNvGrpSpPr/>
          <p:nvPr/>
        </p:nvGrpSpPr>
        <p:grpSpPr>
          <a:xfrm>
            <a:off x="7961125" y="3673357"/>
            <a:ext cx="350995" cy="349133"/>
            <a:chOff x="6168925" y="3936925"/>
            <a:chExt cx="296950" cy="295375"/>
          </a:xfrm>
        </p:grpSpPr>
        <p:sp>
          <p:nvSpPr>
            <p:cNvPr id="5970" name="Google Shape;5970;p6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5"/>
          <p:cNvGrpSpPr/>
          <p:nvPr/>
        </p:nvGrpSpPr>
        <p:grpSpPr>
          <a:xfrm>
            <a:off x="6174844" y="1390429"/>
            <a:ext cx="348188" cy="349133"/>
            <a:chOff x="1674750" y="3254050"/>
            <a:chExt cx="294575" cy="295375"/>
          </a:xfrm>
        </p:grpSpPr>
        <p:sp>
          <p:nvSpPr>
            <p:cNvPr id="5977" name="Google Shape;5977;p6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5"/>
          <p:cNvGrpSpPr/>
          <p:nvPr/>
        </p:nvGrpSpPr>
        <p:grpSpPr>
          <a:xfrm>
            <a:off x="6189239" y="1838132"/>
            <a:ext cx="319347" cy="349133"/>
            <a:chOff x="1687350" y="3618725"/>
            <a:chExt cx="270175" cy="295375"/>
          </a:xfrm>
        </p:grpSpPr>
        <p:sp>
          <p:nvSpPr>
            <p:cNvPr id="5981" name="Google Shape;5981;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5"/>
          <p:cNvGrpSpPr/>
          <p:nvPr/>
        </p:nvGrpSpPr>
        <p:grpSpPr>
          <a:xfrm>
            <a:off x="6172942" y="2284613"/>
            <a:ext cx="351940" cy="349133"/>
            <a:chOff x="1672375" y="3982600"/>
            <a:chExt cx="297750" cy="295375"/>
          </a:xfrm>
        </p:grpSpPr>
        <p:sp>
          <p:nvSpPr>
            <p:cNvPr id="5985" name="Google Shape;5985;p6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5"/>
          <p:cNvGrpSpPr/>
          <p:nvPr/>
        </p:nvGrpSpPr>
        <p:grpSpPr>
          <a:xfrm>
            <a:off x="4864934" y="2748808"/>
            <a:ext cx="350079" cy="350079"/>
            <a:chOff x="3497300" y="3227275"/>
            <a:chExt cx="296175" cy="296175"/>
          </a:xfrm>
        </p:grpSpPr>
        <p:sp>
          <p:nvSpPr>
            <p:cNvPr id="5989" name="Google Shape;5989;p6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5"/>
          <p:cNvGrpSpPr/>
          <p:nvPr/>
        </p:nvGrpSpPr>
        <p:grpSpPr>
          <a:xfrm>
            <a:off x="4865407" y="3198203"/>
            <a:ext cx="349133" cy="347272"/>
            <a:chOff x="3497300" y="3591950"/>
            <a:chExt cx="295375" cy="293800"/>
          </a:xfrm>
        </p:grpSpPr>
        <p:sp>
          <p:nvSpPr>
            <p:cNvPr id="5998" name="Google Shape;5998;p6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5"/>
          <p:cNvGrpSpPr/>
          <p:nvPr/>
        </p:nvGrpSpPr>
        <p:grpSpPr>
          <a:xfrm>
            <a:off x="4865407" y="3673341"/>
            <a:ext cx="349133" cy="349163"/>
            <a:chOff x="3497300" y="3955025"/>
            <a:chExt cx="295375" cy="295400"/>
          </a:xfrm>
        </p:grpSpPr>
        <p:sp>
          <p:nvSpPr>
            <p:cNvPr id="6007" name="Google Shape;6007;p6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5"/>
          <p:cNvGrpSpPr/>
          <p:nvPr/>
        </p:nvGrpSpPr>
        <p:grpSpPr>
          <a:xfrm>
            <a:off x="7089979" y="2749532"/>
            <a:ext cx="327739" cy="348631"/>
            <a:chOff x="5364750" y="3235150"/>
            <a:chExt cx="277275" cy="294950"/>
          </a:xfrm>
        </p:grpSpPr>
        <p:sp>
          <p:nvSpPr>
            <p:cNvPr id="6011" name="Google Shape;6011;p6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5"/>
          <p:cNvGrpSpPr/>
          <p:nvPr/>
        </p:nvGrpSpPr>
        <p:grpSpPr>
          <a:xfrm>
            <a:off x="7078337" y="3195868"/>
            <a:ext cx="351024" cy="351941"/>
            <a:chOff x="5355300" y="3598250"/>
            <a:chExt cx="296975" cy="297750"/>
          </a:xfrm>
        </p:grpSpPr>
        <p:sp>
          <p:nvSpPr>
            <p:cNvPr id="6020" name="Google Shape;6020;p6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5"/>
          <p:cNvGrpSpPr/>
          <p:nvPr/>
        </p:nvGrpSpPr>
        <p:grpSpPr>
          <a:xfrm>
            <a:off x="7082533" y="3734790"/>
            <a:ext cx="342632" cy="226264"/>
            <a:chOff x="5358450" y="4015675"/>
            <a:chExt cx="289875" cy="191425"/>
          </a:xfrm>
        </p:grpSpPr>
        <p:sp>
          <p:nvSpPr>
            <p:cNvPr id="6029" name="Google Shape;6029;p6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5"/>
          <p:cNvGrpSpPr/>
          <p:nvPr/>
        </p:nvGrpSpPr>
        <p:grpSpPr>
          <a:xfrm>
            <a:off x="6209015" y="4117322"/>
            <a:ext cx="351024" cy="325464"/>
            <a:chOff x="6543825" y="3202075"/>
            <a:chExt cx="296975" cy="275350"/>
          </a:xfrm>
        </p:grpSpPr>
        <p:sp>
          <p:nvSpPr>
            <p:cNvPr id="6034" name="Google Shape;6034;p6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65"/>
          <p:cNvGrpSpPr/>
          <p:nvPr/>
        </p:nvGrpSpPr>
        <p:grpSpPr>
          <a:xfrm>
            <a:off x="6615996" y="1397069"/>
            <a:ext cx="350079" cy="350079"/>
            <a:chOff x="2037825" y="3254050"/>
            <a:chExt cx="296175" cy="296175"/>
          </a:xfrm>
        </p:grpSpPr>
        <p:sp>
          <p:nvSpPr>
            <p:cNvPr id="6042" name="Google Shape;6042;p6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5"/>
          <p:cNvGrpSpPr/>
          <p:nvPr/>
        </p:nvGrpSpPr>
        <p:grpSpPr>
          <a:xfrm>
            <a:off x="6614135" y="1838236"/>
            <a:ext cx="353802" cy="348926"/>
            <a:chOff x="2034675" y="3617925"/>
            <a:chExt cx="299325" cy="295200"/>
          </a:xfrm>
        </p:grpSpPr>
        <p:sp>
          <p:nvSpPr>
            <p:cNvPr id="6049" name="Google Shape;6049;p6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5"/>
          <p:cNvGrpSpPr/>
          <p:nvPr/>
        </p:nvGrpSpPr>
        <p:grpSpPr>
          <a:xfrm>
            <a:off x="6615996" y="2284613"/>
            <a:ext cx="350079" cy="349133"/>
            <a:chOff x="2037825" y="3981825"/>
            <a:chExt cx="296175" cy="295375"/>
          </a:xfrm>
        </p:grpSpPr>
        <p:sp>
          <p:nvSpPr>
            <p:cNvPr id="6055" name="Google Shape;6055;p6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5"/>
          <p:cNvGrpSpPr/>
          <p:nvPr/>
        </p:nvGrpSpPr>
        <p:grpSpPr>
          <a:xfrm>
            <a:off x="5301014" y="2780929"/>
            <a:ext cx="350079" cy="285837"/>
            <a:chOff x="3860400" y="3254050"/>
            <a:chExt cx="296175" cy="241825"/>
          </a:xfrm>
        </p:grpSpPr>
        <p:sp>
          <p:nvSpPr>
            <p:cNvPr id="6059" name="Google Shape;6059;p6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5"/>
          <p:cNvGrpSpPr/>
          <p:nvPr/>
        </p:nvGrpSpPr>
        <p:grpSpPr>
          <a:xfrm>
            <a:off x="5300541" y="3196800"/>
            <a:ext cx="351024" cy="350079"/>
            <a:chOff x="3859600" y="3591950"/>
            <a:chExt cx="296975" cy="296175"/>
          </a:xfrm>
        </p:grpSpPr>
        <p:sp>
          <p:nvSpPr>
            <p:cNvPr id="6067" name="Google Shape;6067;p6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5"/>
          <p:cNvGrpSpPr/>
          <p:nvPr/>
        </p:nvGrpSpPr>
        <p:grpSpPr>
          <a:xfrm>
            <a:off x="5301014" y="3672883"/>
            <a:ext cx="350079" cy="350079"/>
            <a:chOff x="3860400" y="3955025"/>
            <a:chExt cx="296175" cy="296175"/>
          </a:xfrm>
        </p:grpSpPr>
        <p:sp>
          <p:nvSpPr>
            <p:cNvPr id="6071" name="Google Shape;6071;p6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5"/>
          <p:cNvGrpSpPr/>
          <p:nvPr/>
        </p:nvGrpSpPr>
        <p:grpSpPr>
          <a:xfrm>
            <a:off x="7516230" y="2749281"/>
            <a:ext cx="355664" cy="349133"/>
            <a:chOff x="5716825" y="3235950"/>
            <a:chExt cx="300900" cy="295375"/>
          </a:xfrm>
        </p:grpSpPr>
        <p:sp>
          <p:nvSpPr>
            <p:cNvPr id="6077" name="Google Shape;6077;p6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65"/>
          <p:cNvGrpSpPr/>
          <p:nvPr/>
        </p:nvGrpSpPr>
        <p:grpSpPr>
          <a:xfrm>
            <a:off x="7529261" y="3207969"/>
            <a:ext cx="329601" cy="327739"/>
            <a:chOff x="5727850" y="3609275"/>
            <a:chExt cx="278850" cy="277275"/>
          </a:xfrm>
        </p:grpSpPr>
        <p:sp>
          <p:nvSpPr>
            <p:cNvPr id="6082" name="Google Shape;6082;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5"/>
          <p:cNvGrpSpPr/>
          <p:nvPr/>
        </p:nvGrpSpPr>
        <p:grpSpPr>
          <a:xfrm>
            <a:off x="7540446" y="3673356"/>
            <a:ext cx="307231" cy="349133"/>
            <a:chOff x="5736525" y="3963700"/>
            <a:chExt cx="259925" cy="295375"/>
          </a:xfrm>
        </p:grpSpPr>
        <p:sp>
          <p:nvSpPr>
            <p:cNvPr id="6088" name="Google Shape;6088;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5"/>
          <p:cNvGrpSpPr/>
          <p:nvPr/>
        </p:nvGrpSpPr>
        <p:grpSpPr>
          <a:xfrm>
            <a:off x="6632026" y="4122683"/>
            <a:ext cx="351024" cy="350079"/>
            <a:chOff x="6553275" y="3604550"/>
            <a:chExt cx="296975" cy="296175"/>
          </a:xfrm>
        </p:grpSpPr>
        <p:sp>
          <p:nvSpPr>
            <p:cNvPr id="6096" name="Google Shape;6096;p6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2" name="Google Shape;6102;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03" name="Google Shape;6103;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07" name="Shape 6107"/>
        <p:cNvGrpSpPr/>
        <p:nvPr/>
      </p:nvGrpSpPr>
      <p:grpSpPr>
        <a:xfrm>
          <a:off x="0" y="0"/>
          <a:ext cx="0" cy="0"/>
          <a:chOff x="0" y="0"/>
          <a:chExt cx="0" cy="0"/>
        </a:xfrm>
      </p:grpSpPr>
      <p:grpSp>
        <p:nvGrpSpPr>
          <p:cNvPr id="6108" name="Google Shape;6108;p66"/>
          <p:cNvGrpSpPr/>
          <p:nvPr/>
        </p:nvGrpSpPr>
        <p:grpSpPr>
          <a:xfrm>
            <a:off x="859032" y="1380546"/>
            <a:ext cx="294401" cy="353645"/>
            <a:chOff x="-35814600" y="3202075"/>
            <a:chExt cx="242625" cy="291450"/>
          </a:xfrm>
        </p:grpSpPr>
        <p:sp>
          <p:nvSpPr>
            <p:cNvPr id="6109" name="Google Shape;6109;p6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66"/>
          <p:cNvGrpSpPr/>
          <p:nvPr/>
        </p:nvGrpSpPr>
        <p:grpSpPr>
          <a:xfrm>
            <a:off x="829410" y="1821466"/>
            <a:ext cx="353645" cy="353888"/>
            <a:chOff x="-35839800" y="3561025"/>
            <a:chExt cx="291450" cy="291650"/>
          </a:xfrm>
        </p:grpSpPr>
        <p:sp>
          <p:nvSpPr>
            <p:cNvPr id="6117" name="Google Shape;6117;p6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4" name="Google Shape;6124;p66"/>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5" name="Google Shape;6125;p66"/>
          <p:cNvGrpSpPr/>
          <p:nvPr/>
        </p:nvGrpSpPr>
        <p:grpSpPr>
          <a:xfrm>
            <a:off x="3066955" y="1380546"/>
            <a:ext cx="353645" cy="353645"/>
            <a:chOff x="-34003850" y="3227275"/>
            <a:chExt cx="291450" cy="291450"/>
          </a:xfrm>
        </p:grpSpPr>
        <p:sp>
          <p:nvSpPr>
            <p:cNvPr id="6126" name="Google Shape;6126;p6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66"/>
          <p:cNvGrpSpPr/>
          <p:nvPr/>
        </p:nvGrpSpPr>
        <p:grpSpPr>
          <a:xfrm>
            <a:off x="3066485" y="1821238"/>
            <a:ext cx="354586" cy="354343"/>
            <a:chOff x="-34004625" y="3585850"/>
            <a:chExt cx="292225" cy="292025"/>
          </a:xfrm>
        </p:grpSpPr>
        <p:sp>
          <p:nvSpPr>
            <p:cNvPr id="6132" name="Google Shape;6132;p6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6"/>
          <p:cNvGrpSpPr/>
          <p:nvPr/>
        </p:nvGrpSpPr>
        <p:grpSpPr>
          <a:xfrm>
            <a:off x="3066000" y="2256439"/>
            <a:ext cx="355557" cy="354616"/>
            <a:chOff x="-34005425" y="3945575"/>
            <a:chExt cx="293025" cy="292250"/>
          </a:xfrm>
        </p:grpSpPr>
        <p:sp>
          <p:nvSpPr>
            <p:cNvPr id="6138" name="Google Shape;6138;p6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6"/>
          <p:cNvGrpSpPr/>
          <p:nvPr/>
        </p:nvGrpSpPr>
        <p:grpSpPr>
          <a:xfrm>
            <a:off x="1713099" y="2729615"/>
            <a:ext cx="358408" cy="355557"/>
            <a:chOff x="-32174975" y="3192625"/>
            <a:chExt cx="295375" cy="293025"/>
          </a:xfrm>
        </p:grpSpPr>
        <p:sp>
          <p:nvSpPr>
            <p:cNvPr id="6142" name="Google Shape;6142;p6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6" name="Google Shape;6146;p66"/>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6"/>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66"/>
          <p:cNvGrpSpPr/>
          <p:nvPr/>
        </p:nvGrpSpPr>
        <p:grpSpPr>
          <a:xfrm>
            <a:off x="3952249" y="2730570"/>
            <a:ext cx="354586" cy="353645"/>
            <a:chOff x="-30345325" y="3184750"/>
            <a:chExt cx="292225" cy="291450"/>
          </a:xfrm>
        </p:grpSpPr>
        <p:sp>
          <p:nvSpPr>
            <p:cNvPr id="6149" name="Google Shape;6149;p6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6"/>
          <p:cNvGrpSpPr/>
          <p:nvPr/>
        </p:nvGrpSpPr>
        <p:grpSpPr>
          <a:xfrm>
            <a:off x="1277001" y="1380546"/>
            <a:ext cx="353645" cy="353645"/>
            <a:chOff x="-35481425" y="3202075"/>
            <a:chExt cx="291450" cy="291450"/>
          </a:xfrm>
        </p:grpSpPr>
        <p:sp>
          <p:nvSpPr>
            <p:cNvPr id="6155" name="Google Shape;6155;p6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66"/>
          <p:cNvGrpSpPr/>
          <p:nvPr/>
        </p:nvGrpSpPr>
        <p:grpSpPr>
          <a:xfrm>
            <a:off x="1276531" y="1822072"/>
            <a:ext cx="354586" cy="352675"/>
            <a:chOff x="-35482200" y="3561225"/>
            <a:chExt cx="292225" cy="290650"/>
          </a:xfrm>
        </p:grpSpPr>
        <p:sp>
          <p:nvSpPr>
            <p:cNvPr id="6163" name="Google Shape;6163;p6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6"/>
          <p:cNvGrpSpPr/>
          <p:nvPr/>
        </p:nvGrpSpPr>
        <p:grpSpPr>
          <a:xfrm>
            <a:off x="1277001" y="2256940"/>
            <a:ext cx="353645" cy="353615"/>
            <a:chOff x="-35481425" y="3919600"/>
            <a:chExt cx="291450" cy="291425"/>
          </a:xfrm>
        </p:grpSpPr>
        <p:sp>
          <p:nvSpPr>
            <p:cNvPr id="6167" name="Google Shape;6167;p6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6"/>
          <p:cNvGrpSpPr/>
          <p:nvPr/>
        </p:nvGrpSpPr>
        <p:grpSpPr>
          <a:xfrm>
            <a:off x="3512636" y="1381031"/>
            <a:ext cx="357468" cy="352675"/>
            <a:chOff x="-33645475" y="3228075"/>
            <a:chExt cx="294600" cy="290650"/>
          </a:xfrm>
        </p:grpSpPr>
        <p:sp>
          <p:nvSpPr>
            <p:cNvPr id="6176" name="Google Shape;6176;p6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6"/>
          <p:cNvGrpSpPr/>
          <p:nvPr/>
        </p:nvGrpSpPr>
        <p:grpSpPr>
          <a:xfrm>
            <a:off x="3513606" y="1821116"/>
            <a:ext cx="355526" cy="354586"/>
            <a:chOff x="-33646250" y="3586425"/>
            <a:chExt cx="293000" cy="292225"/>
          </a:xfrm>
        </p:grpSpPr>
        <p:sp>
          <p:nvSpPr>
            <p:cNvPr id="6184" name="Google Shape;6184;p6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6"/>
          <p:cNvGrpSpPr/>
          <p:nvPr/>
        </p:nvGrpSpPr>
        <p:grpSpPr>
          <a:xfrm>
            <a:off x="3514076" y="2255969"/>
            <a:ext cx="354586" cy="355557"/>
            <a:chOff x="-33645475" y="3944800"/>
            <a:chExt cx="292225" cy="293025"/>
          </a:xfrm>
        </p:grpSpPr>
        <p:sp>
          <p:nvSpPr>
            <p:cNvPr id="6187" name="Google Shape;6187;p6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6"/>
          <p:cNvGrpSpPr/>
          <p:nvPr/>
        </p:nvGrpSpPr>
        <p:grpSpPr>
          <a:xfrm>
            <a:off x="2167295" y="2729706"/>
            <a:ext cx="352675" cy="355375"/>
            <a:chOff x="-31809525" y="3192625"/>
            <a:chExt cx="290650" cy="292875"/>
          </a:xfrm>
        </p:grpSpPr>
        <p:sp>
          <p:nvSpPr>
            <p:cNvPr id="6198" name="Google Shape;6198;p6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6"/>
          <p:cNvGrpSpPr/>
          <p:nvPr/>
        </p:nvGrpSpPr>
        <p:grpSpPr>
          <a:xfrm>
            <a:off x="2166810" y="3200258"/>
            <a:ext cx="353645" cy="355557"/>
            <a:chOff x="-31811100" y="3550975"/>
            <a:chExt cx="291450" cy="293025"/>
          </a:xfrm>
        </p:grpSpPr>
        <p:sp>
          <p:nvSpPr>
            <p:cNvPr id="6203" name="Google Shape;6203;p6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6"/>
          <p:cNvGrpSpPr/>
          <p:nvPr/>
        </p:nvGrpSpPr>
        <p:grpSpPr>
          <a:xfrm>
            <a:off x="2160606" y="3664562"/>
            <a:ext cx="366052" cy="356831"/>
            <a:chOff x="-31817400" y="3910025"/>
            <a:chExt cx="301675" cy="294075"/>
          </a:xfrm>
        </p:grpSpPr>
        <p:sp>
          <p:nvSpPr>
            <p:cNvPr id="6211" name="Google Shape;6211;p6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6"/>
          <p:cNvGrpSpPr/>
          <p:nvPr/>
        </p:nvGrpSpPr>
        <p:grpSpPr>
          <a:xfrm>
            <a:off x="3952234" y="3200743"/>
            <a:ext cx="354616" cy="354586"/>
            <a:chOff x="-30354000" y="3569100"/>
            <a:chExt cx="292250" cy="292225"/>
          </a:xfrm>
        </p:grpSpPr>
        <p:sp>
          <p:nvSpPr>
            <p:cNvPr id="6215" name="Google Shape;6215;p6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66"/>
          <p:cNvGrpSpPr/>
          <p:nvPr/>
        </p:nvGrpSpPr>
        <p:grpSpPr>
          <a:xfrm>
            <a:off x="1730812" y="1380546"/>
            <a:ext cx="342148" cy="353645"/>
            <a:chOff x="-35118325" y="3202075"/>
            <a:chExt cx="281975" cy="291450"/>
          </a:xfrm>
        </p:grpSpPr>
        <p:sp>
          <p:nvSpPr>
            <p:cNvPr id="6222" name="Google Shape;6222;p6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6"/>
          <p:cNvGrpSpPr/>
          <p:nvPr/>
        </p:nvGrpSpPr>
        <p:grpSpPr>
          <a:xfrm>
            <a:off x="1724593" y="1821799"/>
            <a:ext cx="354586" cy="353221"/>
            <a:chOff x="-35123050" y="3561225"/>
            <a:chExt cx="292225" cy="291100"/>
          </a:xfrm>
        </p:grpSpPr>
        <p:sp>
          <p:nvSpPr>
            <p:cNvPr id="6227" name="Google Shape;6227;p6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6"/>
          <p:cNvGrpSpPr/>
          <p:nvPr/>
        </p:nvGrpSpPr>
        <p:grpSpPr>
          <a:xfrm>
            <a:off x="1766652" y="2256940"/>
            <a:ext cx="270467" cy="353615"/>
            <a:chOff x="-35089175" y="3919600"/>
            <a:chExt cx="222900" cy="291425"/>
          </a:xfrm>
        </p:grpSpPr>
        <p:sp>
          <p:nvSpPr>
            <p:cNvPr id="6230" name="Google Shape;6230;p6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6"/>
          <p:cNvGrpSpPr/>
          <p:nvPr/>
        </p:nvGrpSpPr>
        <p:grpSpPr>
          <a:xfrm>
            <a:off x="3963648" y="1380303"/>
            <a:ext cx="336445" cy="354131"/>
            <a:chOff x="-33277650" y="3226875"/>
            <a:chExt cx="277275" cy="291850"/>
          </a:xfrm>
        </p:grpSpPr>
        <p:sp>
          <p:nvSpPr>
            <p:cNvPr id="6233" name="Google Shape;6233;p6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6"/>
          <p:cNvGrpSpPr/>
          <p:nvPr/>
        </p:nvGrpSpPr>
        <p:grpSpPr>
          <a:xfrm>
            <a:off x="3955048" y="1821587"/>
            <a:ext cx="353645" cy="353645"/>
            <a:chOff x="-33286325" y="3586425"/>
            <a:chExt cx="291450" cy="291450"/>
          </a:xfrm>
        </p:grpSpPr>
        <p:sp>
          <p:nvSpPr>
            <p:cNvPr id="6241" name="Google Shape;6241;p6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6"/>
          <p:cNvGrpSpPr/>
          <p:nvPr/>
        </p:nvGrpSpPr>
        <p:grpSpPr>
          <a:xfrm>
            <a:off x="3955048" y="2255969"/>
            <a:ext cx="353645" cy="355557"/>
            <a:chOff x="-33286325" y="3944800"/>
            <a:chExt cx="291450" cy="293025"/>
          </a:xfrm>
        </p:grpSpPr>
        <p:sp>
          <p:nvSpPr>
            <p:cNvPr id="6247" name="Google Shape;6247;p6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6"/>
          <p:cNvGrpSpPr/>
          <p:nvPr/>
        </p:nvGrpSpPr>
        <p:grpSpPr>
          <a:xfrm>
            <a:off x="2613445" y="2729129"/>
            <a:ext cx="353645" cy="356527"/>
            <a:chOff x="-31452725" y="3191825"/>
            <a:chExt cx="291450" cy="293825"/>
          </a:xfrm>
        </p:grpSpPr>
        <p:sp>
          <p:nvSpPr>
            <p:cNvPr id="6252" name="Google Shape;6252;p6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6"/>
          <p:cNvGrpSpPr/>
          <p:nvPr/>
        </p:nvGrpSpPr>
        <p:grpSpPr>
          <a:xfrm>
            <a:off x="2612975" y="3200744"/>
            <a:ext cx="354586" cy="354586"/>
            <a:chOff x="-31452725" y="3551775"/>
            <a:chExt cx="292225" cy="292225"/>
          </a:xfrm>
        </p:grpSpPr>
        <p:sp>
          <p:nvSpPr>
            <p:cNvPr id="6257" name="Google Shape;6257;p6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6"/>
          <p:cNvGrpSpPr/>
          <p:nvPr/>
        </p:nvGrpSpPr>
        <p:grpSpPr>
          <a:xfrm>
            <a:off x="2611534" y="3664729"/>
            <a:ext cx="357468" cy="356497"/>
            <a:chOff x="-31455100" y="3909350"/>
            <a:chExt cx="294600" cy="293800"/>
          </a:xfrm>
        </p:grpSpPr>
        <p:sp>
          <p:nvSpPr>
            <p:cNvPr id="6262" name="Google Shape;6262;p6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6"/>
          <p:cNvGrpSpPr/>
          <p:nvPr/>
        </p:nvGrpSpPr>
        <p:grpSpPr>
          <a:xfrm>
            <a:off x="3952719" y="3665684"/>
            <a:ext cx="353645" cy="354586"/>
            <a:chOff x="-30345325" y="3918800"/>
            <a:chExt cx="291450" cy="292225"/>
          </a:xfrm>
        </p:grpSpPr>
        <p:sp>
          <p:nvSpPr>
            <p:cNvPr id="6265" name="Google Shape;6265;p6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6"/>
          <p:cNvGrpSpPr/>
          <p:nvPr/>
        </p:nvGrpSpPr>
        <p:grpSpPr>
          <a:xfrm>
            <a:off x="2172184" y="1821587"/>
            <a:ext cx="353645" cy="353645"/>
            <a:chOff x="-34763900" y="3561225"/>
            <a:chExt cx="291450" cy="291450"/>
          </a:xfrm>
        </p:grpSpPr>
        <p:sp>
          <p:nvSpPr>
            <p:cNvPr id="6271" name="Google Shape;6271;p6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66"/>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66"/>
          <p:cNvGrpSpPr/>
          <p:nvPr/>
        </p:nvGrpSpPr>
        <p:grpSpPr>
          <a:xfrm>
            <a:off x="827081" y="2730099"/>
            <a:ext cx="354586" cy="354586"/>
            <a:chOff x="-32927950" y="3227275"/>
            <a:chExt cx="292225" cy="292225"/>
          </a:xfrm>
        </p:grpSpPr>
        <p:sp>
          <p:nvSpPr>
            <p:cNvPr id="6276" name="Google Shape;6276;p6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6"/>
          <p:cNvGrpSpPr/>
          <p:nvPr/>
        </p:nvGrpSpPr>
        <p:grpSpPr>
          <a:xfrm>
            <a:off x="826596" y="3201213"/>
            <a:ext cx="355557" cy="353645"/>
            <a:chOff x="-32927950" y="3586425"/>
            <a:chExt cx="293025" cy="291450"/>
          </a:xfrm>
        </p:grpSpPr>
        <p:sp>
          <p:nvSpPr>
            <p:cNvPr id="6282" name="Google Shape;6282;p6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6"/>
          <p:cNvGrpSpPr/>
          <p:nvPr/>
        </p:nvGrpSpPr>
        <p:grpSpPr>
          <a:xfrm>
            <a:off x="827081" y="3665198"/>
            <a:ext cx="354586" cy="355557"/>
            <a:chOff x="-32927950" y="3944800"/>
            <a:chExt cx="292225" cy="293025"/>
          </a:xfrm>
        </p:grpSpPr>
        <p:sp>
          <p:nvSpPr>
            <p:cNvPr id="6288" name="Google Shape;6288;p6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6"/>
          <p:cNvGrpSpPr/>
          <p:nvPr/>
        </p:nvGrpSpPr>
        <p:grpSpPr>
          <a:xfrm>
            <a:off x="3055873" y="2730449"/>
            <a:ext cx="354586" cy="353888"/>
            <a:chOff x="-31094350" y="3194000"/>
            <a:chExt cx="292225" cy="291650"/>
          </a:xfrm>
        </p:grpSpPr>
        <p:sp>
          <p:nvSpPr>
            <p:cNvPr id="6298" name="Google Shape;6298;p6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6"/>
          <p:cNvGrpSpPr/>
          <p:nvPr/>
        </p:nvGrpSpPr>
        <p:grpSpPr>
          <a:xfrm>
            <a:off x="3056343" y="3200941"/>
            <a:ext cx="353645" cy="354191"/>
            <a:chOff x="-31093575" y="3552550"/>
            <a:chExt cx="291450" cy="291900"/>
          </a:xfrm>
        </p:grpSpPr>
        <p:sp>
          <p:nvSpPr>
            <p:cNvPr id="6307" name="Google Shape;6307;p6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6"/>
          <p:cNvGrpSpPr/>
          <p:nvPr/>
        </p:nvGrpSpPr>
        <p:grpSpPr>
          <a:xfrm>
            <a:off x="2182711" y="1380546"/>
            <a:ext cx="332593" cy="353645"/>
            <a:chOff x="-34755225" y="3202075"/>
            <a:chExt cx="274100" cy="291450"/>
          </a:xfrm>
        </p:grpSpPr>
        <p:sp>
          <p:nvSpPr>
            <p:cNvPr id="6312" name="Google Shape;6312;p6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6"/>
          <p:cNvGrpSpPr/>
          <p:nvPr/>
        </p:nvGrpSpPr>
        <p:grpSpPr>
          <a:xfrm>
            <a:off x="3056343" y="3666169"/>
            <a:ext cx="353645" cy="353615"/>
            <a:chOff x="-31093575" y="3911725"/>
            <a:chExt cx="291450" cy="291425"/>
          </a:xfrm>
        </p:grpSpPr>
        <p:sp>
          <p:nvSpPr>
            <p:cNvPr id="6320" name="Google Shape;6320;p6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6"/>
          <p:cNvGrpSpPr/>
          <p:nvPr/>
        </p:nvGrpSpPr>
        <p:grpSpPr>
          <a:xfrm>
            <a:off x="2165773" y="4123136"/>
            <a:ext cx="356497" cy="354586"/>
            <a:chOff x="-29946000" y="3183175"/>
            <a:chExt cx="293800" cy="292225"/>
          </a:xfrm>
        </p:grpSpPr>
        <p:sp>
          <p:nvSpPr>
            <p:cNvPr id="6323" name="Google Shape;6323;p6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6"/>
          <p:cNvGrpSpPr/>
          <p:nvPr/>
        </p:nvGrpSpPr>
        <p:grpSpPr>
          <a:xfrm>
            <a:off x="2610305" y="1380289"/>
            <a:ext cx="358408" cy="354161"/>
            <a:chOff x="-34408675" y="3202075"/>
            <a:chExt cx="295375" cy="291875"/>
          </a:xfrm>
        </p:grpSpPr>
        <p:sp>
          <p:nvSpPr>
            <p:cNvPr id="6330" name="Google Shape;6330;p6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6"/>
          <p:cNvGrpSpPr/>
          <p:nvPr/>
        </p:nvGrpSpPr>
        <p:grpSpPr>
          <a:xfrm>
            <a:off x="2612216" y="1820283"/>
            <a:ext cx="354586" cy="356254"/>
            <a:chOff x="-34405525" y="3558075"/>
            <a:chExt cx="292225" cy="293600"/>
          </a:xfrm>
        </p:grpSpPr>
        <p:sp>
          <p:nvSpPr>
            <p:cNvPr id="6335" name="Google Shape;6335;p6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6"/>
          <p:cNvGrpSpPr/>
          <p:nvPr/>
        </p:nvGrpSpPr>
        <p:grpSpPr>
          <a:xfrm>
            <a:off x="2611730" y="2256940"/>
            <a:ext cx="355557" cy="353615"/>
            <a:chOff x="-34406325" y="3919600"/>
            <a:chExt cx="293025" cy="291425"/>
          </a:xfrm>
        </p:grpSpPr>
        <p:sp>
          <p:nvSpPr>
            <p:cNvPr id="6339" name="Google Shape;6339;p6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6"/>
          <p:cNvGrpSpPr/>
          <p:nvPr/>
        </p:nvGrpSpPr>
        <p:grpSpPr>
          <a:xfrm>
            <a:off x="1275628" y="2736303"/>
            <a:ext cx="353645" cy="342179"/>
            <a:chOff x="-32568800" y="3232000"/>
            <a:chExt cx="291450" cy="282000"/>
          </a:xfrm>
        </p:grpSpPr>
        <p:sp>
          <p:nvSpPr>
            <p:cNvPr id="6347" name="Google Shape;6347;p6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6"/>
          <p:cNvGrpSpPr/>
          <p:nvPr/>
        </p:nvGrpSpPr>
        <p:grpSpPr>
          <a:xfrm>
            <a:off x="1275158" y="3201213"/>
            <a:ext cx="354586" cy="353645"/>
            <a:chOff x="-32569575" y="3586425"/>
            <a:chExt cx="292225" cy="291450"/>
          </a:xfrm>
        </p:grpSpPr>
        <p:sp>
          <p:nvSpPr>
            <p:cNvPr id="6350" name="Google Shape;6350;p6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6"/>
          <p:cNvGrpSpPr/>
          <p:nvPr/>
        </p:nvGrpSpPr>
        <p:grpSpPr>
          <a:xfrm>
            <a:off x="1266073" y="3665805"/>
            <a:ext cx="372756" cy="354343"/>
            <a:chOff x="-32576675" y="3944600"/>
            <a:chExt cx="307200" cy="292025"/>
          </a:xfrm>
        </p:grpSpPr>
        <p:sp>
          <p:nvSpPr>
            <p:cNvPr id="6353" name="Google Shape;6353;p6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6"/>
          <p:cNvGrpSpPr/>
          <p:nvPr/>
        </p:nvGrpSpPr>
        <p:grpSpPr>
          <a:xfrm>
            <a:off x="3511040" y="2730100"/>
            <a:ext cx="354586" cy="354586"/>
            <a:chOff x="-30735200" y="3192625"/>
            <a:chExt cx="292225" cy="292225"/>
          </a:xfrm>
        </p:grpSpPr>
        <p:sp>
          <p:nvSpPr>
            <p:cNvPr id="6356" name="Google Shape;6356;p6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6"/>
          <p:cNvGrpSpPr/>
          <p:nvPr/>
        </p:nvGrpSpPr>
        <p:grpSpPr>
          <a:xfrm>
            <a:off x="3511040" y="3201532"/>
            <a:ext cx="354586" cy="353008"/>
            <a:chOff x="-30735200" y="3552550"/>
            <a:chExt cx="292225" cy="290925"/>
          </a:xfrm>
        </p:grpSpPr>
        <p:sp>
          <p:nvSpPr>
            <p:cNvPr id="6364" name="Google Shape;6364;p6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6"/>
          <p:cNvGrpSpPr/>
          <p:nvPr/>
        </p:nvGrpSpPr>
        <p:grpSpPr>
          <a:xfrm>
            <a:off x="3511040" y="3666154"/>
            <a:ext cx="354586" cy="353645"/>
            <a:chOff x="-30735200" y="3910925"/>
            <a:chExt cx="292225" cy="291450"/>
          </a:xfrm>
        </p:grpSpPr>
        <p:sp>
          <p:nvSpPr>
            <p:cNvPr id="6367" name="Google Shape;6367;p6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66"/>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66"/>
          <p:cNvGrpSpPr/>
          <p:nvPr/>
        </p:nvGrpSpPr>
        <p:grpSpPr>
          <a:xfrm>
            <a:off x="4864547" y="1375808"/>
            <a:ext cx="358971" cy="359224"/>
            <a:chOff x="-57956275" y="3197925"/>
            <a:chExt cx="319000" cy="319225"/>
          </a:xfrm>
        </p:grpSpPr>
        <p:sp>
          <p:nvSpPr>
            <p:cNvPr id="6371" name="Google Shape;6371;p6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6"/>
          <p:cNvGrpSpPr/>
          <p:nvPr/>
        </p:nvGrpSpPr>
        <p:grpSpPr>
          <a:xfrm>
            <a:off x="4886701" y="1832234"/>
            <a:ext cx="314662" cy="358971"/>
            <a:chOff x="-57940525" y="3590375"/>
            <a:chExt cx="279625" cy="319000"/>
          </a:xfrm>
        </p:grpSpPr>
        <p:sp>
          <p:nvSpPr>
            <p:cNvPr id="6379" name="Google Shape;6379;p6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6"/>
          <p:cNvGrpSpPr/>
          <p:nvPr/>
        </p:nvGrpSpPr>
        <p:grpSpPr>
          <a:xfrm>
            <a:off x="4857582" y="2273605"/>
            <a:ext cx="358099" cy="358999"/>
            <a:chOff x="-57959425" y="3982600"/>
            <a:chExt cx="318225" cy="319025"/>
          </a:xfrm>
        </p:grpSpPr>
        <p:sp>
          <p:nvSpPr>
            <p:cNvPr id="6385" name="Google Shape;6385;p6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6"/>
          <p:cNvGrpSpPr/>
          <p:nvPr/>
        </p:nvGrpSpPr>
        <p:grpSpPr>
          <a:xfrm>
            <a:off x="7057749" y="1376934"/>
            <a:ext cx="357226" cy="357226"/>
            <a:chOff x="-55987225" y="3198925"/>
            <a:chExt cx="317450" cy="317450"/>
          </a:xfrm>
        </p:grpSpPr>
        <p:sp>
          <p:nvSpPr>
            <p:cNvPr id="6390" name="Google Shape;6390;p6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6"/>
          <p:cNvGrpSpPr/>
          <p:nvPr/>
        </p:nvGrpSpPr>
        <p:grpSpPr>
          <a:xfrm>
            <a:off x="7057749" y="1832965"/>
            <a:ext cx="357226" cy="357367"/>
            <a:chOff x="-55987225" y="3591025"/>
            <a:chExt cx="317450" cy="317575"/>
          </a:xfrm>
        </p:grpSpPr>
        <p:sp>
          <p:nvSpPr>
            <p:cNvPr id="6395" name="Google Shape;6395;p6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6"/>
          <p:cNvGrpSpPr/>
          <p:nvPr/>
        </p:nvGrpSpPr>
        <p:grpSpPr>
          <a:xfrm>
            <a:off x="7071665" y="2273605"/>
            <a:ext cx="358999" cy="358999"/>
            <a:chOff x="-55988800" y="3982600"/>
            <a:chExt cx="319025" cy="319025"/>
          </a:xfrm>
        </p:grpSpPr>
        <p:sp>
          <p:nvSpPr>
            <p:cNvPr id="6401" name="Google Shape;6401;p6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6"/>
          <p:cNvGrpSpPr/>
          <p:nvPr/>
        </p:nvGrpSpPr>
        <p:grpSpPr>
          <a:xfrm>
            <a:off x="5730184" y="2731562"/>
            <a:ext cx="356326" cy="358971"/>
            <a:chOff x="-54026025" y="3192625"/>
            <a:chExt cx="316650" cy="319000"/>
          </a:xfrm>
        </p:grpSpPr>
        <p:sp>
          <p:nvSpPr>
            <p:cNvPr id="6407" name="Google Shape;6407;p6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6"/>
          <p:cNvGrpSpPr/>
          <p:nvPr/>
        </p:nvGrpSpPr>
        <p:grpSpPr>
          <a:xfrm>
            <a:off x="5750130" y="3202536"/>
            <a:ext cx="316434" cy="358099"/>
            <a:chOff x="-54007925" y="3584850"/>
            <a:chExt cx="281200" cy="318225"/>
          </a:xfrm>
        </p:grpSpPr>
        <p:sp>
          <p:nvSpPr>
            <p:cNvPr id="6416" name="Google Shape;6416;p6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6"/>
          <p:cNvGrpSpPr/>
          <p:nvPr/>
        </p:nvGrpSpPr>
        <p:grpSpPr>
          <a:xfrm>
            <a:off x="5750130" y="3664421"/>
            <a:ext cx="316434" cy="358914"/>
            <a:chOff x="-54007925" y="3975575"/>
            <a:chExt cx="281200" cy="318950"/>
          </a:xfrm>
        </p:grpSpPr>
        <p:sp>
          <p:nvSpPr>
            <p:cNvPr id="6423" name="Google Shape;6423;p6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6"/>
          <p:cNvGrpSpPr/>
          <p:nvPr/>
        </p:nvGrpSpPr>
        <p:grpSpPr>
          <a:xfrm>
            <a:off x="7984996" y="2748891"/>
            <a:ext cx="274770" cy="358492"/>
            <a:chOff x="-52005775" y="3208025"/>
            <a:chExt cx="244175" cy="318575"/>
          </a:xfrm>
        </p:grpSpPr>
        <p:sp>
          <p:nvSpPr>
            <p:cNvPr id="6428" name="Google Shape;6428;p6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6"/>
          <p:cNvGrpSpPr/>
          <p:nvPr/>
        </p:nvGrpSpPr>
        <p:grpSpPr>
          <a:xfrm>
            <a:off x="5291462" y="1376934"/>
            <a:ext cx="358099" cy="358099"/>
            <a:chOff x="-57568775" y="3198925"/>
            <a:chExt cx="318225" cy="318225"/>
          </a:xfrm>
        </p:grpSpPr>
        <p:sp>
          <p:nvSpPr>
            <p:cNvPr id="6440" name="Google Shape;6440;p6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6"/>
          <p:cNvGrpSpPr/>
          <p:nvPr/>
        </p:nvGrpSpPr>
        <p:grpSpPr>
          <a:xfrm>
            <a:off x="5313181" y="1832234"/>
            <a:ext cx="314662" cy="358099"/>
            <a:chOff x="-57549075" y="3590375"/>
            <a:chExt cx="279625" cy="318225"/>
          </a:xfrm>
        </p:grpSpPr>
        <p:sp>
          <p:nvSpPr>
            <p:cNvPr id="6447" name="Google Shape;6447;p6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6"/>
          <p:cNvGrpSpPr/>
          <p:nvPr/>
        </p:nvGrpSpPr>
        <p:grpSpPr>
          <a:xfrm>
            <a:off x="5305378" y="2273605"/>
            <a:ext cx="359871" cy="359871"/>
            <a:chOff x="-57570350" y="3982600"/>
            <a:chExt cx="319800" cy="319800"/>
          </a:xfrm>
        </p:grpSpPr>
        <p:sp>
          <p:nvSpPr>
            <p:cNvPr id="6452" name="Google Shape;6452;p6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6"/>
          <p:cNvGrpSpPr/>
          <p:nvPr/>
        </p:nvGrpSpPr>
        <p:grpSpPr>
          <a:xfrm>
            <a:off x="7520416" y="1376033"/>
            <a:ext cx="314662" cy="358999"/>
            <a:chOff x="-55576850" y="3198125"/>
            <a:chExt cx="279625" cy="319025"/>
          </a:xfrm>
        </p:grpSpPr>
        <p:sp>
          <p:nvSpPr>
            <p:cNvPr id="6457" name="Google Shape;6457;p6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6"/>
          <p:cNvGrpSpPr/>
          <p:nvPr/>
        </p:nvGrpSpPr>
        <p:grpSpPr>
          <a:xfrm>
            <a:off x="7497812" y="1832009"/>
            <a:ext cx="359871" cy="358324"/>
            <a:chOff x="-55596550" y="3590175"/>
            <a:chExt cx="319800" cy="318425"/>
          </a:xfrm>
        </p:grpSpPr>
        <p:sp>
          <p:nvSpPr>
            <p:cNvPr id="6462" name="Google Shape;6462;p6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6"/>
          <p:cNvGrpSpPr/>
          <p:nvPr/>
        </p:nvGrpSpPr>
        <p:grpSpPr>
          <a:xfrm>
            <a:off x="7513049" y="2273351"/>
            <a:ext cx="358999" cy="359252"/>
            <a:chOff x="-55595775" y="3982375"/>
            <a:chExt cx="319025" cy="319250"/>
          </a:xfrm>
        </p:grpSpPr>
        <p:sp>
          <p:nvSpPr>
            <p:cNvPr id="6467" name="Google Shape;6467;p6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6"/>
          <p:cNvGrpSpPr/>
          <p:nvPr/>
        </p:nvGrpSpPr>
        <p:grpSpPr>
          <a:xfrm>
            <a:off x="6170232" y="2731562"/>
            <a:ext cx="358999" cy="358099"/>
            <a:chOff x="-53635375" y="3192625"/>
            <a:chExt cx="319025" cy="318225"/>
          </a:xfrm>
        </p:grpSpPr>
        <p:sp>
          <p:nvSpPr>
            <p:cNvPr id="6474" name="Google Shape;6474;p6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6"/>
          <p:cNvGrpSpPr/>
          <p:nvPr/>
        </p:nvGrpSpPr>
        <p:grpSpPr>
          <a:xfrm>
            <a:off x="6192401" y="3202536"/>
            <a:ext cx="314662" cy="358999"/>
            <a:chOff x="-53615675" y="3584850"/>
            <a:chExt cx="279625" cy="319025"/>
          </a:xfrm>
        </p:grpSpPr>
        <p:sp>
          <p:nvSpPr>
            <p:cNvPr id="6478" name="Google Shape;6478;p6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6"/>
          <p:cNvGrpSpPr/>
          <p:nvPr/>
        </p:nvGrpSpPr>
        <p:grpSpPr>
          <a:xfrm>
            <a:off x="6170246" y="3665461"/>
            <a:ext cx="358971" cy="357874"/>
            <a:chOff x="-53634575" y="3976500"/>
            <a:chExt cx="319000" cy="318025"/>
          </a:xfrm>
        </p:grpSpPr>
        <p:sp>
          <p:nvSpPr>
            <p:cNvPr id="6482" name="Google Shape;6482;p6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6"/>
          <p:cNvGrpSpPr/>
          <p:nvPr/>
        </p:nvGrpSpPr>
        <p:grpSpPr>
          <a:xfrm>
            <a:off x="7965050" y="3208415"/>
            <a:ext cx="314662" cy="358436"/>
            <a:chOff x="-52023900" y="3590075"/>
            <a:chExt cx="279625" cy="318525"/>
          </a:xfrm>
        </p:grpSpPr>
        <p:sp>
          <p:nvSpPr>
            <p:cNvPr id="6491" name="Google Shape;6491;p6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6"/>
          <p:cNvGrpSpPr/>
          <p:nvPr/>
        </p:nvGrpSpPr>
        <p:grpSpPr>
          <a:xfrm>
            <a:off x="5728292" y="1376934"/>
            <a:ext cx="358971" cy="358971"/>
            <a:chOff x="-57173375" y="3198925"/>
            <a:chExt cx="319000" cy="319000"/>
          </a:xfrm>
        </p:grpSpPr>
        <p:sp>
          <p:nvSpPr>
            <p:cNvPr id="6499" name="Google Shape;6499;p6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6"/>
          <p:cNvGrpSpPr/>
          <p:nvPr/>
        </p:nvGrpSpPr>
        <p:grpSpPr>
          <a:xfrm>
            <a:off x="5729178" y="1854374"/>
            <a:ext cx="357198" cy="314690"/>
            <a:chOff x="-57176525" y="3610050"/>
            <a:chExt cx="317425" cy="279650"/>
          </a:xfrm>
        </p:grpSpPr>
        <p:sp>
          <p:nvSpPr>
            <p:cNvPr id="6504" name="Google Shape;6504;p6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6"/>
          <p:cNvGrpSpPr/>
          <p:nvPr/>
        </p:nvGrpSpPr>
        <p:grpSpPr>
          <a:xfrm>
            <a:off x="7939633" y="1376934"/>
            <a:ext cx="358099" cy="356326"/>
            <a:chOff x="-55202750" y="3198925"/>
            <a:chExt cx="318225" cy="316650"/>
          </a:xfrm>
        </p:grpSpPr>
        <p:sp>
          <p:nvSpPr>
            <p:cNvPr id="6510" name="Google Shape;6510;p6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6"/>
          <p:cNvGrpSpPr/>
          <p:nvPr/>
        </p:nvGrpSpPr>
        <p:grpSpPr>
          <a:xfrm>
            <a:off x="7950267" y="1832234"/>
            <a:ext cx="336830" cy="358099"/>
            <a:chOff x="-55194875" y="3590375"/>
            <a:chExt cx="299325" cy="318225"/>
          </a:xfrm>
        </p:grpSpPr>
        <p:sp>
          <p:nvSpPr>
            <p:cNvPr id="6513" name="Google Shape;6513;p6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6"/>
          <p:cNvGrpSpPr/>
          <p:nvPr/>
        </p:nvGrpSpPr>
        <p:grpSpPr>
          <a:xfrm>
            <a:off x="7954884" y="2274505"/>
            <a:ext cx="357198" cy="357198"/>
            <a:chOff x="-55203525" y="3983400"/>
            <a:chExt cx="317425" cy="317425"/>
          </a:xfrm>
        </p:grpSpPr>
        <p:sp>
          <p:nvSpPr>
            <p:cNvPr id="6519" name="Google Shape;6519;p6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6"/>
          <p:cNvGrpSpPr/>
          <p:nvPr/>
        </p:nvGrpSpPr>
        <p:grpSpPr>
          <a:xfrm>
            <a:off x="6621365" y="2731562"/>
            <a:ext cx="335930" cy="358971"/>
            <a:chOff x="-53232900" y="3192625"/>
            <a:chExt cx="298525" cy="319000"/>
          </a:xfrm>
        </p:grpSpPr>
        <p:sp>
          <p:nvSpPr>
            <p:cNvPr id="6523" name="Google Shape;6523;p6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6"/>
          <p:cNvGrpSpPr/>
          <p:nvPr/>
        </p:nvGrpSpPr>
        <p:grpSpPr>
          <a:xfrm>
            <a:off x="6610731" y="3202536"/>
            <a:ext cx="357198" cy="356326"/>
            <a:chOff x="-53242350" y="3584850"/>
            <a:chExt cx="317425" cy="316650"/>
          </a:xfrm>
        </p:grpSpPr>
        <p:sp>
          <p:nvSpPr>
            <p:cNvPr id="6532" name="Google Shape;6532;p6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6"/>
          <p:cNvGrpSpPr/>
          <p:nvPr/>
        </p:nvGrpSpPr>
        <p:grpSpPr>
          <a:xfrm>
            <a:off x="6631999" y="3665236"/>
            <a:ext cx="314662" cy="358999"/>
            <a:chOff x="-53224225" y="3976300"/>
            <a:chExt cx="279625" cy="319025"/>
          </a:xfrm>
        </p:grpSpPr>
        <p:sp>
          <p:nvSpPr>
            <p:cNvPr id="6538" name="Google Shape;6538;p6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6"/>
          <p:cNvGrpSpPr/>
          <p:nvPr/>
        </p:nvGrpSpPr>
        <p:grpSpPr>
          <a:xfrm>
            <a:off x="7942896" y="3672917"/>
            <a:ext cx="358971" cy="358408"/>
            <a:chOff x="-52043575" y="3983125"/>
            <a:chExt cx="319000" cy="318500"/>
          </a:xfrm>
        </p:grpSpPr>
        <p:sp>
          <p:nvSpPr>
            <p:cNvPr id="6546" name="Google Shape;6546;p6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6"/>
          <p:cNvGrpSpPr/>
          <p:nvPr/>
        </p:nvGrpSpPr>
        <p:grpSpPr>
          <a:xfrm>
            <a:off x="6196836" y="1376934"/>
            <a:ext cx="314662" cy="358971"/>
            <a:chOff x="-56766175" y="3198925"/>
            <a:chExt cx="279625" cy="319000"/>
          </a:xfrm>
        </p:grpSpPr>
        <p:sp>
          <p:nvSpPr>
            <p:cNvPr id="6556" name="Google Shape;6556;p6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6"/>
          <p:cNvGrpSpPr/>
          <p:nvPr/>
        </p:nvGrpSpPr>
        <p:grpSpPr>
          <a:xfrm>
            <a:off x="6195950" y="1832234"/>
            <a:ext cx="316434" cy="358099"/>
            <a:chOff x="-56766175" y="3590375"/>
            <a:chExt cx="281200" cy="318225"/>
          </a:xfrm>
        </p:grpSpPr>
        <p:sp>
          <p:nvSpPr>
            <p:cNvPr id="6564" name="Google Shape;6564;p6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6"/>
          <p:cNvGrpSpPr/>
          <p:nvPr/>
        </p:nvGrpSpPr>
        <p:grpSpPr>
          <a:xfrm>
            <a:off x="6232906" y="2273605"/>
            <a:ext cx="272126" cy="358099"/>
            <a:chOff x="-56747275" y="3982600"/>
            <a:chExt cx="241825" cy="318225"/>
          </a:xfrm>
        </p:grpSpPr>
        <p:sp>
          <p:nvSpPr>
            <p:cNvPr id="6569" name="Google Shape;6569;p6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6"/>
          <p:cNvGrpSpPr/>
          <p:nvPr/>
        </p:nvGrpSpPr>
        <p:grpSpPr>
          <a:xfrm>
            <a:off x="4840657" y="3215842"/>
            <a:ext cx="358999" cy="342991"/>
            <a:chOff x="-54812875" y="3596675"/>
            <a:chExt cx="319025" cy="304800"/>
          </a:xfrm>
        </p:grpSpPr>
        <p:sp>
          <p:nvSpPr>
            <p:cNvPr id="6577" name="Google Shape;6577;p6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66"/>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6"/>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66"/>
          <p:cNvGrpSpPr/>
          <p:nvPr/>
        </p:nvGrpSpPr>
        <p:grpSpPr>
          <a:xfrm>
            <a:off x="4862826" y="3672326"/>
            <a:ext cx="314662" cy="358099"/>
            <a:chOff x="-54793175" y="3982600"/>
            <a:chExt cx="279625" cy="318225"/>
          </a:xfrm>
        </p:grpSpPr>
        <p:sp>
          <p:nvSpPr>
            <p:cNvPr id="6587" name="Google Shape;6587;p6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6"/>
          <p:cNvGrpSpPr/>
          <p:nvPr/>
        </p:nvGrpSpPr>
        <p:grpSpPr>
          <a:xfrm>
            <a:off x="7074284" y="2731562"/>
            <a:ext cx="314662" cy="358099"/>
            <a:chOff x="-52832000" y="3192625"/>
            <a:chExt cx="279625" cy="318225"/>
          </a:xfrm>
        </p:grpSpPr>
        <p:sp>
          <p:nvSpPr>
            <p:cNvPr id="6595" name="Google Shape;6595;p6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6"/>
          <p:cNvGrpSpPr/>
          <p:nvPr/>
        </p:nvGrpSpPr>
        <p:grpSpPr>
          <a:xfrm>
            <a:off x="5760817" y="2272929"/>
            <a:ext cx="323524" cy="358774"/>
            <a:chOff x="-57162350" y="3982000"/>
            <a:chExt cx="287500" cy="318825"/>
          </a:xfrm>
        </p:grpSpPr>
        <p:sp>
          <p:nvSpPr>
            <p:cNvPr id="6604" name="Google Shape;6604;p6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6"/>
          <p:cNvGrpSpPr/>
          <p:nvPr/>
        </p:nvGrpSpPr>
        <p:grpSpPr>
          <a:xfrm>
            <a:off x="7052130" y="3203436"/>
            <a:ext cx="358971" cy="357198"/>
            <a:chOff x="-52851675" y="3585650"/>
            <a:chExt cx="319000" cy="317425"/>
          </a:xfrm>
        </p:grpSpPr>
        <p:sp>
          <p:nvSpPr>
            <p:cNvPr id="6613" name="Google Shape;6613;p6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6"/>
          <p:cNvGrpSpPr/>
          <p:nvPr/>
        </p:nvGrpSpPr>
        <p:grpSpPr>
          <a:xfrm>
            <a:off x="7074284" y="3665236"/>
            <a:ext cx="314662" cy="358999"/>
            <a:chOff x="-52832000" y="3976300"/>
            <a:chExt cx="279625" cy="319025"/>
          </a:xfrm>
        </p:grpSpPr>
        <p:sp>
          <p:nvSpPr>
            <p:cNvPr id="6620" name="Google Shape;6620;p6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6"/>
          <p:cNvGrpSpPr/>
          <p:nvPr/>
        </p:nvGrpSpPr>
        <p:grpSpPr>
          <a:xfrm>
            <a:off x="6191490" y="4119884"/>
            <a:ext cx="316434" cy="358099"/>
            <a:chOff x="-51633225" y="3198925"/>
            <a:chExt cx="281200" cy="318225"/>
          </a:xfrm>
        </p:grpSpPr>
        <p:sp>
          <p:nvSpPr>
            <p:cNvPr id="6626" name="Google Shape;6626;p6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6"/>
          <p:cNvGrpSpPr/>
          <p:nvPr/>
        </p:nvGrpSpPr>
        <p:grpSpPr>
          <a:xfrm>
            <a:off x="6610314" y="1377806"/>
            <a:ext cx="365188" cy="357226"/>
            <a:chOff x="-56396775" y="3199700"/>
            <a:chExt cx="324525" cy="317450"/>
          </a:xfrm>
        </p:grpSpPr>
        <p:sp>
          <p:nvSpPr>
            <p:cNvPr id="6634" name="Google Shape;6634;p6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6"/>
          <p:cNvGrpSpPr/>
          <p:nvPr/>
        </p:nvGrpSpPr>
        <p:grpSpPr>
          <a:xfrm>
            <a:off x="6613408" y="1843740"/>
            <a:ext cx="358999" cy="335958"/>
            <a:chOff x="-56394425" y="3600600"/>
            <a:chExt cx="319025" cy="298550"/>
          </a:xfrm>
        </p:grpSpPr>
        <p:sp>
          <p:nvSpPr>
            <p:cNvPr id="6641" name="Google Shape;6641;p6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6"/>
          <p:cNvGrpSpPr/>
          <p:nvPr/>
        </p:nvGrpSpPr>
        <p:grpSpPr>
          <a:xfrm>
            <a:off x="6644175" y="2274505"/>
            <a:ext cx="327068" cy="357198"/>
            <a:chOff x="-56379450" y="3983400"/>
            <a:chExt cx="290650" cy="317425"/>
          </a:xfrm>
        </p:grpSpPr>
        <p:sp>
          <p:nvSpPr>
            <p:cNvPr id="6645" name="Google Shape;6645;p6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6"/>
          <p:cNvGrpSpPr/>
          <p:nvPr/>
        </p:nvGrpSpPr>
        <p:grpSpPr>
          <a:xfrm>
            <a:off x="5307879" y="2738651"/>
            <a:ext cx="316434" cy="358971"/>
            <a:chOff x="-54401725" y="3198925"/>
            <a:chExt cx="281200" cy="319000"/>
          </a:xfrm>
        </p:grpSpPr>
        <p:sp>
          <p:nvSpPr>
            <p:cNvPr id="6654" name="Google Shape;6654;p6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6"/>
          <p:cNvGrpSpPr/>
          <p:nvPr/>
        </p:nvGrpSpPr>
        <p:grpSpPr>
          <a:xfrm>
            <a:off x="5308766" y="3208753"/>
            <a:ext cx="314662" cy="358099"/>
            <a:chOff x="-54401725" y="3590375"/>
            <a:chExt cx="279625" cy="318225"/>
          </a:xfrm>
        </p:grpSpPr>
        <p:sp>
          <p:nvSpPr>
            <p:cNvPr id="6666" name="Google Shape;6666;p6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6"/>
          <p:cNvGrpSpPr/>
          <p:nvPr/>
        </p:nvGrpSpPr>
        <p:grpSpPr>
          <a:xfrm>
            <a:off x="5306557" y="3672326"/>
            <a:ext cx="319079" cy="358099"/>
            <a:chOff x="-54403300" y="3982600"/>
            <a:chExt cx="283550" cy="318225"/>
          </a:xfrm>
        </p:grpSpPr>
        <p:sp>
          <p:nvSpPr>
            <p:cNvPr id="6673" name="Google Shape;6673;p6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6"/>
          <p:cNvGrpSpPr/>
          <p:nvPr/>
        </p:nvGrpSpPr>
        <p:grpSpPr>
          <a:xfrm>
            <a:off x="7493951" y="2733559"/>
            <a:ext cx="356298" cy="356973"/>
            <a:chOff x="-52458650" y="3194400"/>
            <a:chExt cx="316625" cy="317225"/>
          </a:xfrm>
        </p:grpSpPr>
        <p:sp>
          <p:nvSpPr>
            <p:cNvPr id="6679" name="Google Shape;6679;p6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6"/>
          <p:cNvGrpSpPr/>
          <p:nvPr/>
        </p:nvGrpSpPr>
        <p:grpSpPr>
          <a:xfrm>
            <a:off x="4862826" y="2738651"/>
            <a:ext cx="314662" cy="358971"/>
            <a:chOff x="-54793175" y="3198925"/>
            <a:chExt cx="279625" cy="319000"/>
          </a:xfrm>
        </p:grpSpPr>
        <p:sp>
          <p:nvSpPr>
            <p:cNvPr id="6688" name="Google Shape;6688;p6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6"/>
          <p:cNvGrpSpPr/>
          <p:nvPr/>
        </p:nvGrpSpPr>
        <p:grpSpPr>
          <a:xfrm>
            <a:off x="7503249" y="3202536"/>
            <a:ext cx="337703" cy="357845"/>
            <a:chOff x="-52450000" y="3584850"/>
            <a:chExt cx="300100" cy="318000"/>
          </a:xfrm>
        </p:grpSpPr>
        <p:sp>
          <p:nvSpPr>
            <p:cNvPr id="6696" name="Google Shape;6696;p6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6"/>
          <p:cNvGrpSpPr/>
          <p:nvPr/>
        </p:nvGrpSpPr>
        <p:grpSpPr>
          <a:xfrm>
            <a:off x="7514769" y="3667009"/>
            <a:ext cx="314662" cy="357226"/>
            <a:chOff x="-52440550" y="3977875"/>
            <a:chExt cx="279625" cy="317450"/>
          </a:xfrm>
        </p:grpSpPr>
        <p:sp>
          <p:nvSpPr>
            <p:cNvPr id="6704" name="Google Shape;6704;p6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6"/>
          <p:cNvGrpSpPr/>
          <p:nvPr/>
        </p:nvGrpSpPr>
        <p:grpSpPr>
          <a:xfrm>
            <a:off x="6626703" y="4123215"/>
            <a:ext cx="314662" cy="358999"/>
            <a:chOff x="-51623775" y="3584850"/>
            <a:chExt cx="279625" cy="319025"/>
          </a:xfrm>
        </p:grpSpPr>
        <p:sp>
          <p:nvSpPr>
            <p:cNvPr id="6713" name="Google Shape;6713;p6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66"/>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23" name="Google Shape;6723;p66"/>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27" name="Shape 6727"/>
        <p:cNvGrpSpPr/>
        <p:nvPr/>
      </p:nvGrpSpPr>
      <p:grpSpPr>
        <a:xfrm>
          <a:off x="0" y="0"/>
          <a:ext cx="0" cy="0"/>
          <a:chOff x="0" y="0"/>
          <a:chExt cx="0" cy="0"/>
        </a:xfrm>
      </p:grpSpPr>
      <p:grpSp>
        <p:nvGrpSpPr>
          <p:cNvPr id="6728" name="Google Shape;6728;p67"/>
          <p:cNvGrpSpPr/>
          <p:nvPr/>
        </p:nvGrpSpPr>
        <p:grpSpPr>
          <a:xfrm>
            <a:off x="866775" y="1386849"/>
            <a:ext cx="276003" cy="357300"/>
            <a:chOff x="-50469125" y="3183175"/>
            <a:chExt cx="233150" cy="301825"/>
          </a:xfrm>
        </p:grpSpPr>
        <p:sp>
          <p:nvSpPr>
            <p:cNvPr id="6729" name="Google Shape;6729;p6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7"/>
          <p:cNvGrpSpPr/>
          <p:nvPr/>
        </p:nvGrpSpPr>
        <p:grpSpPr>
          <a:xfrm>
            <a:off x="826674" y="1822251"/>
            <a:ext cx="356205" cy="355288"/>
            <a:chOff x="-50504575" y="3550975"/>
            <a:chExt cx="300900" cy="300125"/>
          </a:xfrm>
        </p:grpSpPr>
        <p:sp>
          <p:nvSpPr>
            <p:cNvPr id="6733" name="Google Shape;6733;p6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7"/>
          <p:cNvGrpSpPr/>
          <p:nvPr/>
        </p:nvGrpSpPr>
        <p:grpSpPr>
          <a:xfrm>
            <a:off x="826674" y="2260493"/>
            <a:ext cx="356205" cy="354341"/>
            <a:chOff x="-50503000" y="3921175"/>
            <a:chExt cx="300900" cy="299325"/>
          </a:xfrm>
        </p:grpSpPr>
        <p:sp>
          <p:nvSpPr>
            <p:cNvPr id="6738" name="Google Shape;6738;p6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7"/>
          <p:cNvGrpSpPr/>
          <p:nvPr/>
        </p:nvGrpSpPr>
        <p:grpSpPr>
          <a:xfrm>
            <a:off x="3030727" y="1406411"/>
            <a:ext cx="355258" cy="356205"/>
            <a:chOff x="-48630025" y="3199700"/>
            <a:chExt cx="300100" cy="300900"/>
          </a:xfrm>
        </p:grpSpPr>
        <p:sp>
          <p:nvSpPr>
            <p:cNvPr id="6744" name="Google Shape;6744;p6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7"/>
          <p:cNvGrpSpPr/>
          <p:nvPr/>
        </p:nvGrpSpPr>
        <p:grpSpPr>
          <a:xfrm>
            <a:off x="3030727" y="1843707"/>
            <a:ext cx="355258" cy="355258"/>
            <a:chOff x="-48630025" y="3569100"/>
            <a:chExt cx="300100" cy="300100"/>
          </a:xfrm>
        </p:grpSpPr>
        <p:sp>
          <p:nvSpPr>
            <p:cNvPr id="6748" name="Google Shape;6748;p6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7"/>
          <p:cNvGrpSpPr/>
          <p:nvPr/>
        </p:nvGrpSpPr>
        <p:grpSpPr>
          <a:xfrm>
            <a:off x="3031201" y="2281003"/>
            <a:ext cx="354311" cy="353394"/>
            <a:chOff x="-48629225" y="3938500"/>
            <a:chExt cx="299300" cy="298525"/>
          </a:xfrm>
        </p:grpSpPr>
        <p:sp>
          <p:nvSpPr>
            <p:cNvPr id="6759" name="Google Shape;6759;p6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7"/>
          <p:cNvGrpSpPr/>
          <p:nvPr/>
        </p:nvGrpSpPr>
        <p:grpSpPr>
          <a:xfrm>
            <a:off x="1766604" y="2752344"/>
            <a:ext cx="311458" cy="354341"/>
            <a:chOff x="-46762575" y="3200500"/>
            <a:chExt cx="263100" cy="299325"/>
          </a:xfrm>
        </p:grpSpPr>
        <p:sp>
          <p:nvSpPr>
            <p:cNvPr id="6764" name="Google Shape;6764;p6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7"/>
          <p:cNvGrpSpPr/>
          <p:nvPr/>
        </p:nvGrpSpPr>
        <p:grpSpPr>
          <a:xfrm>
            <a:off x="1744689" y="3211066"/>
            <a:ext cx="355288" cy="312375"/>
            <a:chOff x="-46779900" y="3588000"/>
            <a:chExt cx="300125" cy="263875"/>
          </a:xfrm>
        </p:grpSpPr>
        <p:sp>
          <p:nvSpPr>
            <p:cNvPr id="6770" name="Google Shape;6770;p6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7"/>
          <p:cNvGrpSpPr/>
          <p:nvPr/>
        </p:nvGrpSpPr>
        <p:grpSpPr>
          <a:xfrm>
            <a:off x="1745162" y="3625988"/>
            <a:ext cx="354341" cy="353394"/>
            <a:chOff x="-46779100" y="3938500"/>
            <a:chExt cx="299325" cy="298525"/>
          </a:xfrm>
        </p:grpSpPr>
        <p:sp>
          <p:nvSpPr>
            <p:cNvPr id="6775" name="Google Shape;6775;p6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7"/>
          <p:cNvGrpSpPr/>
          <p:nvPr/>
        </p:nvGrpSpPr>
        <p:grpSpPr>
          <a:xfrm>
            <a:off x="3952900" y="2758855"/>
            <a:ext cx="355258" cy="355288"/>
            <a:chOff x="-44924250" y="3206000"/>
            <a:chExt cx="300100" cy="300125"/>
          </a:xfrm>
        </p:grpSpPr>
        <p:sp>
          <p:nvSpPr>
            <p:cNvPr id="6778" name="Google Shape;6778;p6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7"/>
          <p:cNvGrpSpPr/>
          <p:nvPr/>
        </p:nvGrpSpPr>
        <p:grpSpPr>
          <a:xfrm>
            <a:off x="1267386" y="1386849"/>
            <a:ext cx="355258" cy="355258"/>
            <a:chOff x="-50134375" y="3183175"/>
            <a:chExt cx="300100" cy="300100"/>
          </a:xfrm>
        </p:grpSpPr>
        <p:sp>
          <p:nvSpPr>
            <p:cNvPr id="6784" name="Google Shape;6784;p6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67"/>
          <p:cNvGrpSpPr/>
          <p:nvPr/>
        </p:nvGrpSpPr>
        <p:grpSpPr>
          <a:xfrm>
            <a:off x="1267386" y="1822251"/>
            <a:ext cx="355258" cy="355288"/>
            <a:chOff x="-50134375" y="3550975"/>
            <a:chExt cx="300100" cy="300125"/>
          </a:xfrm>
        </p:grpSpPr>
        <p:sp>
          <p:nvSpPr>
            <p:cNvPr id="6795" name="Google Shape;6795;p6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7"/>
          <p:cNvGrpSpPr/>
          <p:nvPr/>
        </p:nvGrpSpPr>
        <p:grpSpPr>
          <a:xfrm>
            <a:off x="1267386" y="2259783"/>
            <a:ext cx="355258" cy="355051"/>
            <a:chOff x="-50134375" y="3920575"/>
            <a:chExt cx="300100" cy="299925"/>
          </a:xfrm>
        </p:grpSpPr>
        <p:sp>
          <p:nvSpPr>
            <p:cNvPr id="6798" name="Google Shape;6798;p6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7"/>
          <p:cNvGrpSpPr/>
          <p:nvPr/>
        </p:nvGrpSpPr>
        <p:grpSpPr>
          <a:xfrm>
            <a:off x="3478110" y="1407358"/>
            <a:ext cx="357123" cy="355258"/>
            <a:chOff x="-48262200" y="3200500"/>
            <a:chExt cx="301675" cy="300100"/>
          </a:xfrm>
        </p:grpSpPr>
        <p:sp>
          <p:nvSpPr>
            <p:cNvPr id="6802" name="Google Shape;6802;p6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7"/>
          <p:cNvGrpSpPr/>
          <p:nvPr/>
        </p:nvGrpSpPr>
        <p:grpSpPr>
          <a:xfrm>
            <a:off x="3507483" y="1844447"/>
            <a:ext cx="298377" cy="354519"/>
            <a:chOff x="-48233050" y="3569725"/>
            <a:chExt cx="252050" cy="299475"/>
          </a:xfrm>
        </p:grpSpPr>
        <p:sp>
          <p:nvSpPr>
            <p:cNvPr id="6812" name="Google Shape;6812;p6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7"/>
          <p:cNvGrpSpPr/>
          <p:nvPr/>
        </p:nvGrpSpPr>
        <p:grpSpPr>
          <a:xfrm>
            <a:off x="3531248" y="2278191"/>
            <a:ext cx="250847" cy="358070"/>
            <a:chOff x="-48216525" y="3936125"/>
            <a:chExt cx="211900" cy="302475"/>
          </a:xfrm>
        </p:grpSpPr>
        <p:sp>
          <p:nvSpPr>
            <p:cNvPr id="6816" name="Google Shape;6816;p6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7"/>
          <p:cNvGrpSpPr/>
          <p:nvPr/>
        </p:nvGrpSpPr>
        <p:grpSpPr>
          <a:xfrm>
            <a:off x="2186966" y="2753261"/>
            <a:ext cx="355258" cy="355288"/>
            <a:chOff x="-46410500" y="3201275"/>
            <a:chExt cx="300100" cy="300125"/>
          </a:xfrm>
        </p:grpSpPr>
        <p:sp>
          <p:nvSpPr>
            <p:cNvPr id="6821" name="Google Shape;6821;p6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7"/>
          <p:cNvGrpSpPr/>
          <p:nvPr/>
        </p:nvGrpSpPr>
        <p:grpSpPr>
          <a:xfrm>
            <a:off x="2186966" y="3188692"/>
            <a:ext cx="355258" cy="356205"/>
            <a:chOff x="-46409700" y="3569100"/>
            <a:chExt cx="300100" cy="300900"/>
          </a:xfrm>
        </p:grpSpPr>
        <p:sp>
          <p:nvSpPr>
            <p:cNvPr id="6827" name="Google Shape;6827;p6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7"/>
          <p:cNvGrpSpPr/>
          <p:nvPr/>
        </p:nvGrpSpPr>
        <p:grpSpPr>
          <a:xfrm>
            <a:off x="2174847" y="3624124"/>
            <a:ext cx="379497" cy="358070"/>
            <a:chOff x="-46422300" y="3936925"/>
            <a:chExt cx="320575" cy="302475"/>
          </a:xfrm>
        </p:grpSpPr>
        <p:sp>
          <p:nvSpPr>
            <p:cNvPr id="6833" name="Google Shape;6833;p6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7"/>
          <p:cNvGrpSpPr/>
          <p:nvPr/>
        </p:nvGrpSpPr>
        <p:grpSpPr>
          <a:xfrm>
            <a:off x="3952426" y="3178452"/>
            <a:ext cx="356205" cy="355258"/>
            <a:chOff x="-44914800" y="3560450"/>
            <a:chExt cx="300900" cy="300100"/>
          </a:xfrm>
        </p:grpSpPr>
        <p:sp>
          <p:nvSpPr>
            <p:cNvPr id="6836" name="Google Shape;6836;p6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7"/>
          <p:cNvGrpSpPr/>
          <p:nvPr/>
        </p:nvGrpSpPr>
        <p:grpSpPr>
          <a:xfrm>
            <a:off x="1707478" y="1387086"/>
            <a:ext cx="354311" cy="354104"/>
            <a:chOff x="-49764975" y="3183375"/>
            <a:chExt cx="299300" cy="299125"/>
          </a:xfrm>
        </p:grpSpPr>
        <p:sp>
          <p:nvSpPr>
            <p:cNvPr id="6842" name="Google Shape;6842;p6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7"/>
          <p:cNvGrpSpPr/>
          <p:nvPr/>
        </p:nvGrpSpPr>
        <p:grpSpPr>
          <a:xfrm>
            <a:off x="1707478" y="1822547"/>
            <a:ext cx="354311" cy="355909"/>
            <a:chOff x="-49764975" y="3551225"/>
            <a:chExt cx="299300" cy="300650"/>
          </a:xfrm>
        </p:grpSpPr>
        <p:sp>
          <p:nvSpPr>
            <p:cNvPr id="6852" name="Google Shape;6852;p6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7"/>
          <p:cNvGrpSpPr/>
          <p:nvPr/>
        </p:nvGrpSpPr>
        <p:grpSpPr>
          <a:xfrm>
            <a:off x="1705140" y="2259310"/>
            <a:ext cx="358987" cy="355525"/>
            <a:chOff x="-49766550" y="3920175"/>
            <a:chExt cx="303250" cy="300325"/>
          </a:xfrm>
        </p:grpSpPr>
        <p:sp>
          <p:nvSpPr>
            <p:cNvPr id="6864" name="Google Shape;6864;p6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7"/>
          <p:cNvGrpSpPr/>
          <p:nvPr/>
        </p:nvGrpSpPr>
        <p:grpSpPr>
          <a:xfrm>
            <a:off x="3920671" y="1407358"/>
            <a:ext cx="357123" cy="354341"/>
            <a:chOff x="-47892800" y="3200500"/>
            <a:chExt cx="301675" cy="299325"/>
          </a:xfrm>
        </p:grpSpPr>
        <p:sp>
          <p:nvSpPr>
            <p:cNvPr id="6869" name="Google Shape;6869;p6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7"/>
          <p:cNvGrpSpPr/>
          <p:nvPr/>
        </p:nvGrpSpPr>
        <p:grpSpPr>
          <a:xfrm>
            <a:off x="3984537" y="1843707"/>
            <a:ext cx="229391" cy="355258"/>
            <a:chOff x="-47839250" y="3569100"/>
            <a:chExt cx="193775" cy="300100"/>
          </a:xfrm>
        </p:grpSpPr>
        <p:sp>
          <p:nvSpPr>
            <p:cNvPr id="6876" name="Google Shape;6876;p6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7"/>
          <p:cNvGrpSpPr/>
          <p:nvPr/>
        </p:nvGrpSpPr>
        <p:grpSpPr>
          <a:xfrm>
            <a:off x="3921603" y="2280056"/>
            <a:ext cx="355258" cy="356205"/>
            <a:chOff x="-47892800" y="3937700"/>
            <a:chExt cx="300100" cy="300900"/>
          </a:xfrm>
        </p:grpSpPr>
        <p:sp>
          <p:nvSpPr>
            <p:cNvPr id="6883" name="Google Shape;6883;p6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7"/>
          <p:cNvGrpSpPr/>
          <p:nvPr/>
        </p:nvGrpSpPr>
        <p:grpSpPr>
          <a:xfrm>
            <a:off x="2626898" y="2773770"/>
            <a:ext cx="355258" cy="311458"/>
            <a:chOff x="-46042675" y="3218600"/>
            <a:chExt cx="300100" cy="263100"/>
          </a:xfrm>
        </p:grpSpPr>
        <p:sp>
          <p:nvSpPr>
            <p:cNvPr id="6892" name="Google Shape;6892;p6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7"/>
          <p:cNvGrpSpPr/>
          <p:nvPr/>
        </p:nvGrpSpPr>
        <p:grpSpPr>
          <a:xfrm>
            <a:off x="2626898" y="3188219"/>
            <a:ext cx="355258" cy="323118"/>
            <a:chOff x="-46042675" y="3568700"/>
            <a:chExt cx="300100" cy="272950"/>
          </a:xfrm>
        </p:grpSpPr>
        <p:sp>
          <p:nvSpPr>
            <p:cNvPr id="6899" name="Google Shape;6899;p6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7"/>
          <p:cNvGrpSpPr/>
          <p:nvPr/>
        </p:nvGrpSpPr>
        <p:grpSpPr>
          <a:xfrm>
            <a:off x="2668849" y="3625189"/>
            <a:ext cx="271357" cy="356057"/>
            <a:chOff x="-46007225" y="3937825"/>
            <a:chExt cx="229225" cy="300775"/>
          </a:xfrm>
        </p:grpSpPr>
        <p:sp>
          <p:nvSpPr>
            <p:cNvPr id="6904" name="Google Shape;6904;p6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7"/>
          <p:cNvGrpSpPr/>
          <p:nvPr/>
        </p:nvGrpSpPr>
        <p:grpSpPr>
          <a:xfrm>
            <a:off x="3974341" y="3615275"/>
            <a:ext cx="312375" cy="357596"/>
            <a:chOff x="-44895900" y="3929450"/>
            <a:chExt cx="263875" cy="302075"/>
          </a:xfrm>
        </p:grpSpPr>
        <p:sp>
          <p:nvSpPr>
            <p:cNvPr id="6915" name="Google Shape;6915;p6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7"/>
          <p:cNvGrpSpPr/>
          <p:nvPr/>
        </p:nvGrpSpPr>
        <p:grpSpPr>
          <a:xfrm>
            <a:off x="2148160" y="1398036"/>
            <a:ext cx="356205" cy="332885"/>
            <a:chOff x="-49397175" y="3192625"/>
            <a:chExt cx="300900" cy="281200"/>
          </a:xfrm>
        </p:grpSpPr>
        <p:sp>
          <p:nvSpPr>
            <p:cNvPr id="6922" name="Google Shape;6922;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67"/>
          <p:cNvGrpSpPr/>
          <p:nvPr/>
        </p:nvGrpSpPr>
        <p:grpSpPr>
          <a:xfrm>
            <a:off x="2174263" y="1822251"/>
            <a:ext cx="304000" cy="356205"/>
            <a:chOff x="-49375900" y="3550975"/>
            <a:chExt cx="256800" cy="300900"/>
          </a:xfrm>
        </p:grpSpPr>
        <p:sp>
          <p:nvSpPr>
            <p:cNvPr id="6930" name="Google Shape;6930;p6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7"/>
          <p:cNvGrpSpPr/>
          <p:nvPr/>
        </p:nvGrpSpPr>
        <p:grpSpPr>
          <a:xfrm>
            <a:off x="2169616" y="2259546"/>
            <a:ext cx="313293" cy="356205"/>
            <a:chOff x="-49378250" y="3920375"/>
            <a:chExt cx="264650" cy="300900"/>
          </a:xfrm>
        </p:grpSpPr>
        <p:sp>
          <p:nvSpPr>
            <p:cNvPr id="6942" name="Google Shape;6942;p6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7"/>
          <p:cNvGrpSpPr/>
          <p:nvPr/>
        </p:nvGrpSpPr>
        <p:grpSpPr>
          <a:xfrm>
            <a:off x="888604" y="2752344"/>
            <a:ext cx="312375" cy="357123"/>
            <a:chOff x="-47505300" y="3200500"/>
            <a:chExt cx="263875" cy="301675"/>
          </a:xfrm>
        </p:grpSpPr>
        <p:sp>
          <p:nvSpPr>
            <p:cNvPr id="6950" name="Google Shape;6950;p6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7"/>
          <p:cNvGrpSpPr/>
          <p:nvPr/>
        </p:nvGrpSpPr>
        <p:grpSpPr>
          <a:xfrm>
            <a:off x="866704" y="3188692"/>
            <a:ext cx="356176" cy="355051"/>
            <a:chOff x="-47524975" y="3569100"/>
            <a:chExt cx="300875" cy="299925"/>
          </a:xfrm>
        </p:grpSpPr>
        <p:sp>
          <p:nvSpPr>
            <p:cNvPr id="6964" name="Google Shape;6964;p6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7"/>
          <p:cNvGrpSpPr/>
          <p:nvPr/>
        </p:nvGrpSpPr>
        <p:grpSpPr>
          <a:xfrm>
            <a:off x="867162" y="3667954"/>
            <a:ext cx="355258" cy="270410"/>
            <a:chOff x="-47523400" y="3973950"/>
            <a:chExt cx="300100" cy="228425"/>
          </a:xfrm>
        </p:grpSpPr>
        <p:sp>
          <p:nvSpPr>
            <p:cNvPr id="6970" name="Google Shape;6970;p6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7"/>
          <p:cNvGrpSpPr/>
          <p:nvPr/>
        </p:nvGrpSpPr>
        <p:grpSpPr>
          <a:xfrm>
            <a:off x="3072283" y="2750953"/>
            <a:ext cx="354341" cy="357596"/>
            <a:chOff x="-45673275" y="3199325"/>
            <a:chExt cx="299325" cy="302075"/>
          </a:xfrm>
        </p:grpSpPr>
        <p:sp>
          <p:nvSpPr>
            <p:cNvPr id="6976" name="Google Shape;6976;p6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7"/>
          <p:cNvGrpSpPr/>
          <p:nvPr/>
        </p:nvGrpSpPr>
        <p:grpSpPr>
          <a:xfrm>
            <a:off x="3071351" y="3209202"/>
            <a:ext cx="356205" cy="314240"/>
            <a:chOff x="-45674075" y="3586425"/>
            <a:chExt cx="300900" cy="265450"/>
          </a:xfrm>
        </p:grpSpPr>
        <p:sp>
          <p:nvSpPr>
            <p:cNvPr id="6980" name="Google Shape;6980;p6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7"/>
          <p:cNvGrpSpPr/>
          <p:nvPr/>
        </p:nvGrpSpPr>
        <p:grpSpPr>
          <a:xfrm>
            <a:off x="3072283" y="3625041"/>
            <a:ext cx="354341" cy="356205"/>
            <a:chOff x="-45673275" y="3937700"/>
            <a:chExt cx="299325" cy="300900"/>
          </a:xfrm>
        </p:grpSpPr>
        <p:sp>
          <p:nvSpPr>
            <p:cNvPr id="6983" name="Google Shape;6983;p6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7"/>
          <p:cNvGrpSpPr/>
          <p:nvPr/>
        </p:nvGrpSpPr>
        <p:grpSpPr>
          <a:xfrm>
            <a:off x="2186449" y="4117825"/>
            <a:ext cx="356205" cy="356205"/>
            <a:chOff x="-44512325" y="3176075"/>
            <a:chExt cx="300900" cy="300900"/>
          </a:xfrm>
        </p:grpSpPr>
        <p:sp>
          <p:nvSpPr>
            <p:cNvPr id="6990" name="Google Shape;6990;p6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7"/>
          <p:cNvGrpSpPr/>
          <p:nvPr/>
        </p:nvGrpSpPr>
        <p:grpSpPr>
          <a:xfrm>
            <a:off x="2589789" y="1386849"/>
            <a:ext cx="354341" cy="354341"/>
            <a:chOff x="-49027775" y="3183175"/>
            <a:chExt cx="299325" cy="299325"/>
          </a:xfrm>
        </p:grpSpPr>
        <p:sp>
          <p:nvSpPr>
            <p:cNvPr id="6994" name="Google Shape;6994;p6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7"/>
          <p:cNvGrpSpPr/>
          <p:nvPr/>
        </p:nvGrpSpPr>
        <p:grpSpPr>
          <a:xfrm>
            <a:off x="2589330" y="1822251"/>
            <a:ext cx="355258" cy="357152"/>
            <a:chOff x="-49027775" y="3550975"/>
            <a:chExt cx="300100" cy="301700"/>
          </a:xfrm>
        </p:grpSpPr>
        <p:sp>
          <p:nvSpPr>
            <p:cNvPr id="6999" name="Google Shape;6999;p6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7"/>
          <p:cNvGrpSpPr/>
          <p:nvPr/>
        </p:nvGrpSpPr>
        <p:grpSpPr>
          <a:xfrm>
            <a:off x="2587406" y="2259310"/>
            <a:ext cx="359106" cy="355525"/>
            <a:chOff x="-49031025" y="3920175"/>
            <a:chExt cx="303350" cy="300325"/>
          </a:xfrm>
        </p:grpSpPr>
        <p:sp>
          <p:nvSpPr>
            <p:cNvPr id="7010" name="Google Shape;7010;p6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7"/>
          <p:cNvGrpSpPr/>
          <p:nvPr/>
        </p:nvGrpSpPr>
        <p:grpSpPr>
          <a:xfrm>
            <a:off x="1303511" y="2752344"/>
            <a:ext cx="356176" cy="354341"/>
            <a:chOff x="-47155575" y="3200500"/>
            <a:chExt cx="300875" cy="299325"/>
          </a:xfrm>
        </p:grpSpPr>
        <p:sp>
          <p:nvSpPr>
            <p:cNvPr id="7017" name="Google Shape;7017;p6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7"/>
          <p:cNvGrpSpPr/>
          <p:nvPr/>
        </p:nvGrpSpPr>
        <p:grpSpPr>
          <a:xfrm>
            <a:off x="1303970" y="3188692"/>
            <a:ext cx="355258" cy="355258"/>
            <a:chOff x="-47154800" y="3569100"/>
            <a:chExt cx="300100" cy="300100"/>
          </a:xfrm>
        </p:grpSpPr>
        <p:sp>
          <p:nvSpPr>
            <p:cNvPr id="7024" name="Google Shape;7024;p6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7"/>
          <p:cNvGrpSpPr/>
          <p:nvPr/>
        </p:nvGrpSpPr>
        <p:grpSpPr>
          <a:xfrm>
            <a:off x="1304443" y="3626905"/>
            <a:ext cx="354311" cy="353423"/>
            <a:chOff x="-47154000" y="3939275"/>
            <a:chExt cx="299300" cy="298550"/>
          </a:xfrm>
        </p:grpSpPr>
        <p:sp>
          <p:nvSpPr>
            <p:cNvPr id="7031" name="Google Shape;7031;p6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7"/>
          <p:cNvGrpSpPr/>
          <p:nvPr/>
        </p:nvGrpSpPr>
        <p:grpSpPr>
          <a:xfrm>
            <a:off x="3529733" y="2752344"/>
            <a:ext cx="312375" cy="354341"/>
            <a:chOff x="-45286550" y="3200500"/>
            <a:chExt cx="263875" cy="299325"/>
          </a:xfrm>
        </p:grpSpPr>
        <p:sp>
          <p:nvSpPr>
            <p:cNvPr id="7036" name="Google Shape;7036;p6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7"/>
          <p:cNvGrpSpPr/>
          <p:nvPr/>
        </p:nvGrpSpPr>
        <p:grpSpPr>
          <a:xfrm>
            <a:off x="3529733" y="3189639"/>
            <a:ext cx="312375" cy="354311"/>
            <a:chOff x="-45286550" y="3569900"/>
            <a:chExt cx="263875" cy="299300"/>
          </a:xfrm>
        </p:grpSpPr>
        <p:sp>
          <p:nvSpPr>
            <p:cNvPr id="7040" name="Google Shape;7040;p6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7"/>
          <p:cNvGrpSpPr/>
          <p:nvPr/>
        </p:nvGrpSpPr>
        <p:grpSpPr>
          <a:xfrm>
            <a:off x="3540920" y="3625988"/>
            <a:ext cx="290001" cy="355258"/>
            <a:chOff x="-45277900" y="3938500"/>
            <a:chExt cx="244975" cy="300100"/>
          </a:xfrm>
        </p:grpSpPr>
        <p:sp>
          <p:nvSpPr>
            <p:cNvPr id="7047" name="Google Shape;7047;p6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7"/>
          <p:cNvGrpSpPr/>
          <p:nvPr/>
        </p:nvGrpSpPr>
        <p:grpSpPr>
          <a:xfrm>
            <a:off x="2626869" y="4095090"/>
            <a:ext cx="355258" cy="355258"/>
            <a:chOff x="-44502875" y="3576975"/>
            <a:chExt cx="300100" cy="300100"/>
          </a:xfrm>
        </p:grpSpPr>
        <p:sp>
          <p:nvSpPr>
            <p:cNvPr id="7052" name="Google Shape;7052;p6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7"/>
          <p:cNvGrpSpPr/>
          <p:nvPr/>
        </p:nvGrpSpPr>
        <p:grpSpPr>
          <a:xfrm>
            <a:off x="4835456" y="1828361"/>
            <a:ext cx="356196" cy="354670"/>
            <a:chOff x="-13946200" y="3647075"/>
            <a:chExt cx="353650" cy="352100"/>
          </a:xfrm>
        </p:grpSpPr>
        <p:sp>
          <p:nvSpPr>
            <p:cNvPr id="7056" name="Google Shape;7056;p6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7"/>
          <p:cNvGrpSpPr/>
          <p:nvPr/>
        </p:nvGrpSpPr>
        <p:grpSpPr>
          <a:xfrm>
            <a:off x="6618849" y="1387844"/>
            <a:ext cx="357002" cy="354267"/>
            <a:chOff x="-12163025" y="3214275"/>
            <a:chExt cx="354450" cy="351700"/>
          </a:xfrm>
        </p:grpSpPr>
        <p:sp>
          <p:nvSpPr>
            <p:cNvPr id="7063" name="Google Shape;7063;p6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7"/>
          <p:cNvGrpSpPr/>
          <p:nvPr/>
        </p:nvGrpSpPr>
        <p:grpSpPr>
          <a:xfrm>
            <a:off x="6619629" y="1827581"/>
            <a:ext cx="355441" cy="356232"/>
            <a:chOff x="-12160675" y="3647875"/>
            <a:chExt cx="352900" cy="353650"/>
          </a:xfrm>
        </p:grpSpPr>
        <p:sp>
          <p:nvSpPr>
            <p:cNvPr id="7067" name="Google Shape;7067;p6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7"/>
          <p:cNvGrpSpPr/>
          <p:nvPr/>
        </p:nvGrpSpPr>
        <p:grpSpPr>
          <a:xfrm>
            <a:off x="6630345" y="2272036"/>
            <a:ext cx="354635" cy="356232"/>
            <a:chOff x="-12160675" y="4081850"/>
            <a:chExt cx="352100" cy="353650"/>
          </a:xfrm>
        </p:grpSpPr>
        <p:sp>
          <p:nvSpPr>
            <p:cNvPr id="7075" name="Google Shape;7075;p6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67"/>
          <p:cNvGrpSpPr/>
          <p:nvPr/>
        </p:nvGrpSpPr>
        <p:grpSpPr>
          <a:xfrm>
            <a:off x="4835311" y="2746480"/>
            <a:ext cx="355416" cy="355652"/>
            <a:chOff x="-10391650" y="3180600"/>
            <a:chExt cx="352875" cy="353075"/>
          </a:xfrm>
        </p:grpSpPr>
        <p:sp>
          <p:nvSpPr>
            <p:cNvPr id="7082" name="Google Shape;7082;p6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7"/>
          <p:cNvGrpSpPr/>
          <p:nvPr/>
        </p:nvGrpSpPr>
        <p:grpSpPr>
          <a:xfrm>
            <a:off x="4835310" y="3223278"/>
            <a:ext cx="354635" cy="353890"/>
            <a:chOff x="-10390875" y="3616350"/>
            <a:chExt cx="352100" cy="351325"/>
          </a:xfrm>
        </p:grpSpPr>
        <p:sp>
          <p:nvSpPr>
            <p:cNvPr id="7089" name="Google Shape;7089;p6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7"/>
          <p:cNvGrpSpPr/>
          <p:nvPr/>
        </p:nvGrpSpPr>
        <p:grpSpPr>
          <a:xfrm>
            <a:off x="7502285" y="2747943"/>
            <a:ext cx="312585" cy="354670"/>
            <a:chOff x="-10370400" y="4049550"/>
            <a:chExt cx="310350" cy="352100"/>
          </a:xfrm>
        </p:grpSpPr>
        <p:sp>
          <p:nvSpPr>
            <p:cNvPr id="7093" name="Google Shape;7093;p6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7"/>
          <p:cNvGrpSpPr/>
          <p:nvPr/>
        </p:nvGrpSpPr>
        <p:grpSpPr>
          <a:xfrm>
            <a:off x="6606541" y="2746884"/>
            <a:ext cx="379236" cy="354847"/>
            <a:chOff x="-8674650" y="3210975"/>
            <a:chExt cx="376525" cy="352275"/>
          </a:xfrm>
        </p:grpSpPr>
        <p:sp>
          <p:nvSpPr>
            <p:cNvPr id="7099" name="Google Shape;7099;p6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7"/>
          <p:cNvGrpSpPr/>
          <p:nvPr/>
        </p:nvGrpSpPr>
        <p:grpSpPr>
          <a:xfrm>
            <a:off x="5278038" y="1828361"/>
            <a:ext cx="356221" cy="354670"/>
            <a:chOff x="-13512225" y="3647075"/>
            <a:chExt cx="353675" cy="352100"/>
          </a:xfrm>
        </p:grpSpPr>
        <p:sp>
          <p:nvSpPr>
            <p:cNvPr id="7106" name="Google Shape;7106;p6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7"/>
          <p:cNvGrpSpPr/>
          <p:nvPr/>
        </p:nvGrpSpPr>
        <p:grpSpPr>
          <a:xfrm>
            <a:off x="5288351" y="2272427"/>
            <a:ext cx="356221" cy="355451"/>
            <a:chOff x="-13512225" y="4080275"/>
            <a:chExt cx="353675" cy="352875"/>
          </a:xfrm>
        </p:grpSpPr>
        <p:sp>
          <p:nvSpPr>
            <p:cNvPr id="7117" name="Google Shape;7117;p6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7"/>
          <p:cNvGrpSpPr/>
          <p:nvPr/>
        </p:nvGrpSpPr>
        <p:grpSpPr>
          <a:xfrm>
            <a:off x="7061431" y="1419788"/>
            <a:ext cx="356196" cy="290379"/>
            <a:chOff x="-11728250" y="3245400"/>
            <a:chExt cx="353650" cy="288275"/>
          </a:xfrm>
        </p:grpSpPr>
        <p:sp>
          <p:nvSpPr>
            <p:cNvPr id="7129" name="Google Shape;7129;p6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7"/>
          <p:cNvGrpSpPr/>
          <p:nvPr/>
        </p:nvGrpSpPr>
        <p:grpSpPr>
          <a:xfrm>
            <a:off x="7093939" y="2272427"/>
            <a:ext cx="311804" cy="355451"/>
            <a:chOff x="-11703850" y="4081850"/>
            <a:chExt cx="309575" cy="352875"/>
          </a:xfrm>
        </p:grpSpPr>
        <p:sp>
          <p:nvSpPr>
            <p:cNvPr id="7135" name="Google Shape;7135;p6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7"/>
          <p:cNvGrpSpPr/>
          <p:nvPr/>
        </p:nvGrpSpPr>
        <p:grpSpPr>
          <a:xfrm>
            <a:off x="5282595" y="2746580"/>
            <a:ext cx="357002" cy="355451"/>
            <a:chOff x="-9958475" y="3180025"/>
            <a:chExt cx="354450" cy="352875"/>
          </a:xfrm>
        </p:grpSpPr>
        <p:sp>
          <p:nvSpPr>
            <p:cNvPr id="7144" name="Google Shape;7144;p6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7"/>
          <p:cNvGrpSpPr/>
          <p:nvPr/>
        </p:nvGrpSpPr>
        <p:grpSpPr>
          <a:xfrm>
            <a:off x="5291722" y="3222561"/>
            <a:ext cx="337966" cy="355325"/>
            <a:chOff x="-9949025" y="3615575"/>
            <a:chExt cx="335550" cy="352750"/>
          </a:xfrm>
        </p:grpSpPr>
        <p:sp>
          <p:nvSpPr>
            <p:cNvPr id="7148" name="Google Shape;7148;p6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7"/>
          <p:cNvGrpSpPr/>
          <p:nvPr/>
        </p:nvGrpSpPr>
        <p:grpSpPr>
          <a:xfrm>
            <a:off x="7926568" y="2746067"/>
            <a:ext cx="360175" cy="358423"/>
            <a:chOff x="-9961625" y="4048175"/>
            <a:chExt cx="357600" cy="355825"/>
          </a:xfrm>
        </p:grpSpPr>
        <p:sp>
          <p:nvSpPr>
            <p:cNvPr id="7152" name="Google Shape;7152;p6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7"/>
          <p:cNvGrpSpPr/>
          <p:nvPr/>
        </p:nvGrpSpPr>
        <p:grpSpPr>
          <a:xfrm>
            <a:off x="6613289" y="3221579"/>
            <a:ext cx="364959" cy="357289"/>
            <a:chOff x="-8680950" y="3624225"/>
            <a:chExt cx="362350" cy="354700"/>
          </a:xfrm>
        </p:grpSpPr>
        <p:sp>
          <p:nvSpPr>
            <p:cNvPr id="7159" name="Google Shape;7159;p6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7"/>
          <p:cNvGrpSpPr/>
          <p:nvPr/>
        </p:nvGrpSpPr>
        <p:grpSpPr>
          <a:xfrm>
            <a:off x="5749533" y="1387239"/>
            <a:ext cx="313365" cy="355476"/>
            <a:chOff x="-13056975" y="3212300"/>
            <a:chExt cx="311125" cy="352900"/>
          </a:xfrm>
        </p:grpSpPr>
        <p:sp>
          <p:nvSpPr>
            <p:cNvPr id="7166" name="Google Shape;7166;p6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7"/>
          <p:cNvGrpSpPr/>
          <p:nvPr/>
        </p:nvGrpSpPr>
        <p:grpSpPr>
          <a:xfrm>
            <a:off x="5726921" y="1828034"/>
            <a:ext cx="358588" cy="355325"/>
            <a:chOff x="-13077450" y="3647075"/>
            <a:chExt cx="356025" cy="352750"/>
          </a:xfrm>
        </p:grpSpPr>
        <p:sp>
          <p:nvSpPr>
            <p:cNvPr id="7171" name="Google Shape;7171;p6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7"/>
          <p:cNvGrpSpPr/>
          <p:nvPr/>
        </p:nvGrpSpPr>
        <p:grpSpPr>
          <a:xfrm>
            <a:off x="5738027" y="2271633"/>
            <a:ext cx="357002" cy="357037"/>
            <a:chOff x="-13079025" y="4079475"/>
            <a:chExt cx="354450" cy="354450"/>
          </a:xfrm>
        </p:grpSpPr>
        <p:sp>
          <p:nvSpPr>
            <p:cNvPr id="7175" name="Google Shape;7175;p6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7"/>
          <p:cNvGrpSpPr/>
          <p:nvPr/>
        </p:nvGrpSpPr>
        <p:grpSpPr>
          <a:xfrm>
            <a:off x="7511094" y="1387642"/>
            <a:ext cx="356221" cy="354670"/>
            <a:chOff x="-11292700" y="3213875"/>
            <a:chExt cx="353675" cy="352100"/>
          </a:xfrm>
        </p:grpSpPr>
        <p:sp>
          <p:nvSpPr>
            <p:cNvPr id="7180" name="Google Shape;7180;p6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7"/>
          <p:cNvGrpSpPr/>
          <p:nvPr/>
        </p:nvGrpSpPr>
        <p:grpSpPr>
          <a:xfrm>
            <a:off x="7505152" y="1827581"/>
            <a:ext cx="368106" cy="356232"/>
            <a:chOff x="-11299000" y="3647875"/>
            <a:chExt cx="365475" cy="353650"/>
          </a:xfrm>
        </p:grpSpPr>
        <p:sp>
          <p:nvSpPr>
            <p:cNvPr id="7188" name="Google Shape;7188;p6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7"/>
          <p:cNvGrpSpPr/>
          <p:nvPr/>
        </p:nvGrpSpPr>
        <p:grpSpPr>
          <a:xfrm>
            <a:off x="7520614" y="2283532"/>
            <a:ext cx="357808" cy="333240"/>
            <a:chOff x="-11295075" y="4092875"/>
            <a:chExt cx="355250" cy="330825"/>
          </a:xfrm>
        </p:grpSpPr>
        <p:sp>
          <p:nvSpPr>
            <p:cNvPr id="7195" name="Google Shape;7195;p6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7"/>
          <p:cNvGrpSpPr/>
          <p:nvPr/>
        </p:nvGrpSpPr>
        <p:grpSpPr>
          <a:xfrm>
            <a:off x="5746214" y="2746580"/>
            <a:ext cx="312585" cy="355451"/>
            <a:chOff x="-9500075" y="3180800"/>
            <a:chExt cx="310350" cy="352875"/>
          </a:xfrm>
        </p:grpSpPr>
        <p:sp>
          <p:nvSpPr>
            <p:cNvPr id="7201" name="Google Shape;7201;p6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7"/>
          <p:cNvGrpSpPr/>
          <p:nvPr/>
        </p:nvGrpSpPr>
        <p:grpSpPr>
          <a:xfrm>
            <a:off x="5724005" y="3222095"/>
            <a:ext cx="356221" cy="356257"/>
            <a:chOff x="-9523700" y="3614000"/>
            <a:chExt cx="353675" cy="353675"/>
          </a:xfrm>
        </p:grpSpPr>
        <p:sp>
          <p:nvSpPr>
            <p:cNvPr id="7211" name="Google Shape;7211;p6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7"/>
          <p:cNvGrpSpPr/>
          <p:nvPr/>
        </p:nvGrpSpPr>
        <p:grpSpPr>
          <a:xfrm>
            <a:off x="7508956" y="3244737"/>
            <a:ext cx="356221" cy="354670"/>
            <a:chOff x="-9523700" y="4049550"/>
            <a:chExt cx="353675" cy="352100"/>
          </a:xfrm>
        </p:grpSpPr>
        <p:sp>
          <p:nvSpPr>
            <p:cNvPr id="7221" name="Google Shape;7221;p6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7"/>
          <p:cNvGrpSpPr/>
          <p:nvPr/>
        </p:nvGrpSpPr>
        <p:grpSpPr>
          <a:xfrm>
            <a:off x="7065071" y="3244710"/>
            <a:ext cx="357002" cy="311029"/>
            <a:chOff x="-8209150" y="3659675"/>
            <a:chExt cx="354450" cy="308775"/>
          </a:xfrm>
        </p:grpSpPr>
        <p:sp>
          <p:nvSpPr>
            <p:cNvPr id="7229" name="Google Shape;7229;p6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7"/>
          <p:cNvGrpSpPr/>
          <p:nvPr/>
        </p:nvGrpSpPr>
        <p:grpSpPr>
          <a:xfrm>
            <a:off x="6178632" y="2273623"/>
            <a:ext cx="356221" cy="353059"/>
            <a:chOff x="-12643475" y="4081850"/>
            <a:chExt cx="353675" cy="350500"/>
          </a:xfrm>
        </p:grpSpPr>
        <p:sp>
          <p:nvSpPr>
            <p:cNvPr id="7236" name="Google Shape;7236;p6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0" name="Google Shape;7240;p67"/>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1" name="Google Shape;7241;p67"/>
          <p:cNvGrpSpPr/>
          <p:nvPr/>
        </p:nvGrpSpPr>
        <p:grpSpPr>
          <a:xfrm>
            <a:off x="7961232" y="2283532"/>
            <a:ext cx="356221" cy="333240"/>
            <a:chOff x="-10858725" y="4092875"/>
            <a:chExt cx="353675" cy="330825"/>
          </a:xfrm>
        </p:grpSpPr>
        <p:sp>
          <p:nvSpPr>
            <p:cNvPr id="7242" name="Google Shape;7242;p6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7"/>
          <p:cNvGrpSpPr/>
          <p:nvPr/>
        </p:nvGrpSpPr>
        <p:grpSpPr>
          <a:xfrm>
            <a:off x="6219755" y="3222498"/>
            <a:ext cx="252278" cy="355451"/>
            <a:chOff x="-9039300" y="3614000"/>
            <a:chExt cx="250475" cy="352875"/>
          </a:xfrm>
        </p:grpSpPr>
        <p:sp>
          <p:nvSpPr>
            <p:cNvPr id="7249" name="Google Shape;7249;p6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7"/>
          <p:cNvGrpSpPr/>
          <p:nvPr/>
        </p:nvGrpSpPr>
        <p:grpSpPr>
          <a:xfrm>
            <a:off x="7951721" y="3244737"/>
            <a:ext cx="354635" cy="354670"/>
            <a:chOff x="-9088150" y="4049550"/>
            <a:chExt cx="352100" cy="352100"/>
          </a:xfrm>
        </p:grpSpPr>
        <p:sp>
          <p:nvSpPr>
            <p:cNvPr id="7252" name="Google Shape;7252;p6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7"/>
          <p:cNvGrpSpPr/>
          <p:nvPr/>
        </p:nvGrpSpPr>
        <p:grpSpPr>
          <a:xfrm>
            <a:off x="7086085" y="2746970"/>
            <a:ext cx="315757" cy="354670"/>
            <a:chOff x="-8191825" y="3174500"/>
            <a:chExt cx="313500" cy="352100"/>
          </a:xfrm>
        </p:grpSpPr>
        <p:sp>
          <p:nvSpPr>
            <p:cNvPr id="7259" name="Google Shape;7259;p6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7"/>
          <p:cNvGrpSpPr/>
          <p:nvPr/>
        </p:nvGrpSpPr>
        <p:grpSpPr>
          <a:xfrm>
            <a:off x="4835443" y="1387491"/>
            <a:ext cx="356221" cy="354973"/>
            <a:chOff x="-13947000" y="3212800"/>
            <a:chExt cx="353675" cy="352400"/>
          </a:xfrm>
        </p:grpSpPr>
        <p:sp>
          <p:nvSpPr>
            <p:cNvPr id="7263" name="Google Shape;7263;p6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67"/>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67"/>
          <p:cNvGrpSpPr/>
          <p:nvPr/>
        </p:nvGrpSpPr>
        <p:grpSpPr>
          <a:xfrm>
            <a:off x="5278038" y="1386849"/>
            <a:ext cx="356221" cy="356257"/>
            <a:chOff x="-13512225" y="3211525"/>
            <a:chExt cx="353675" cy="353675"/>
          </a:xfrm>
        </p:grpSpPr>
        <p:sp>
          <p:nvSpPr>
            <p:cNvPr id="7267" name="Google Shape;7267;p6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7"/>
          <p:cNvGrpSpPr/>
          <p:nvPr/>
        </p:nvGrpSpPr>
        <p:grpSpPr>
          <a:xfrm>
            <a:off x="6168320" y="1387239"/>
            <a:ext cx="356221" cy="355476"/>
            <a:chOff x="-12643475" y="3212300"/>
            <a:chExt cx="353675" cy="352900"/>
          </a:xfrm>
        </p:grpSpPr>
        <p:sp>
          <p:nvSpPr>
            <p:cNvPr id="7273" name="Google Shape;7273;p6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7"/>
          <p:cNvGrpSpPr/>
          <p:nvPr/>
        </p:nvGrpSpPr>
        <p:grpSpPr>
          <a:xfrm>
            <a:off x="6168320" y="1839013"/>
            <a:ext cx="356221" cy="333366"/>
            <a:chOff x="-12643475" y="3657325"/>
            <a:chExt cx="353675" cy="330950"/>
          </a:xfrm>
        </p:grpSpPr>
        <p:sp>
          <p:nvSpPr>
            <p:cNvPr id="7283" name="Google Shape;7283;p6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7"/>
          <p:cNvGrpSpPr/>
          <p:nvPr/>
        </p:nvGrpSpPr>
        <p:grpSpPr>
          <a:xfrm>
            <a:off x="7951322" y="1387642"/>
            <a:ext cx="355416" cy="354670"/>
            <a:chOff x="-10857925" y="3213875"/>
            <a:chExt cx="352875" cy="352100"/>
          </a:xfrm>
        </p:grpSpPr>
        <p:sp>
          <p:nvSpPr>
            <p:cNvPr id="7290" name="Google Shape;7290;p6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7"/>
          <p:cNvGrpSpPr/>
          <p:nvPr/>
        </p:nvGrpSpPr>
        <p:grpSpPr>
          <a:xfrm>
            <a:off x="6168237" y="2747071"/>
            <a:ext cx="356096" cy="354469"/>
            <a:chOff x="-9089725" y="3180200"/>
            <a:chExt cx="353550" cy="351900"/>
          </a:xfrm>
        </p:grpSpPr>
        <p:sp>
          <p:nvSpPr>
            <p:cNvPr id="7301" name="Google Shape;7301;p6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7"/>
          <p:cNvGrpSpPr/>
          <p:nvPr/>
        </p:nvGrpSpPr>
        <p:grpSpPr>
          <a:xfrm>
            <a:off x="7060235" y="1826875"/>
            <a:ext cx="358588" cy="357642"/>
            <a:chOff x="7083760" y="1971660"/>
            <a:chExt cx="358588" cy="357642"/>
          </a:xfrm>
        </p:grpSpPr>
        <p:sp>
          <p:nvSpPr>
            <p:cNvPr id="7304" name="Google Shape;7304;p6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6" name="Google Shape;7316;p6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17" name="Google Shape;7317;p6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21" name="Shape 7321"/>
        <p:cNvGrpSpPr/>
        <p:nvPr/>
      </p:nvGrpSpPr>
      <p:grpSpPr>
        <a:xfrm>
          <a:off x="0" y="0"/>
          <a:ext cx="0" cy="0"/>
          <a:chOff x="0" y="0"/>
          <a:chExt cx="0" cy="0"/>
        </a:xfrm>
      </p:grpSpPr>
      <p:sp>
        <p:nvSpPr>
          <p:cNvPr id="7322" name="Google Shape;7322;p68"/>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3" name="Google Shape;7323;p68"/>
          <p:cNvGrpSpPr/>
          <p:nvPr/>
        </p:nvGrpSpPr>
        <p:grpSpPr>
          <a:xfrm>
            <a:off x="719610" y="2243507"/>
            <a:ext cx="452798" cy="449473"/>
            <a:chOff x="-21322300" y="3693325"/>
            <a:chExt cx="306400" cy="304150"/>
          </a:xfrm>
        </p:grpSpPr>
        <p:sp>
          <p:nvSpPr>
            <p:cNvPr id="7324" name="Google Shape;7324;p6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8"/>
          <p:cNvGrpSpPr/>
          <p:nvPr/>
        </p:nvGrpSpPr>
        <p:grpSpPr>
          <a:xfrm>
            <a:off x="719019" y="2810244"/>
            <a:ext cx="453980" cy="422540"/>
            <a:chOff x="-21322300" y="4077125"/>
            <a:chExt cx="307200" cy="285925"/>
          </a:xfrm>
        </p:grpSpPr>
        <p:sp>
          <p:nvSpPr>
            <p:cNvPr id="7329" name="Google Shape;7329;p6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8"/>
          <p:cNvGrpSpPr/>
          <p:nvPr/>
        </p:nvGrpSpPr>
        <p:grpSpPr>
          <a:xfrm>
            <a:off x="3496195" y="1689128"/>
            <a:ext cx="451653" cy="450212"/>
            <a:chOff x="-19394200" y="3333800"/>
            <a:chExt cx="305625" cy="304650"/>
          </a:xfrm>
        </p:grpSpPr>
        <p:sp>
          <p:nvSpPr>
            <p:cNvPr id="7342" name="Google Shape;7342;p6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8"/>
          <p:cNvGrpSpPr/>
          <p:nvPr/>
        </p:nvGrpSpPr>
        <p:grpSpPr>
          <a:xfrm>
            <a:off x="3495032" y="2243580"/>
            <a:ext cx="453980" cy="449325"/>
            <a:chOff x="-19396575" y="3708500"/>
            <a:chExt cx="307200" cy="304050"/>
          </a:xfrm>
        </p:grpSpPr>
        <p:sp>
          <p:nvSpPr>
            <p:cNvPr id="7352" name="Google Shape;7352;p6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8"/>
          <p:cNvGrpSpPr/>
          <p:nvPr/>
        </p:nvGrpSpPr>
        <p:grpSpPr>
          <a:xfrm>
            <a:off x="3489212" y="2796461"/>
            <a:ext cx="465618" cy="450101"/>
            <a:chOff x="-19394200" y="4084200"/>
            <a:chExt cx="315075" cy="304575"/>
          </a:xfrm>
        </p:grpSpPr>
        <p:sp>
          <p:nvSpPr>
            <p:cNvPr id="7356" name="Google Shape;7356;p6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8"/>
          <p:cNvGrpSpPr/>
          <p:nvPr/>
        </p:nvGrpSpPr>
        <p:grpSpPr>
          <a:xfrm>
            <a:off x="6294923" y="1689001"/>
            <a:ext cx="400447" cy="450470"/>
            <a:chOff x="-17526750" y="3309200"/>
            <a:chExt cx="270975" cy="304825"/>
          </a:xfrm>
        </p:grpSpPr>
        <p:sp>
          <p:nvSpPr>
            <p:cNvPr id="7363" name="Google Shape;7363;p6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8"/>
          <p:cNvGrpSpPr/>
          <p:nvPr/>
        </p:nvGrpSpPr>
        <p:grpSpPr>
          <a:xfrm>
            <a:off x="6271075" y="2244173"/>
            <a:ext cx="448143" cy="448143"/>
            <a:chOff x="-17542500" y="3684100"/>
            <a:chExt cx="303250" cy="303250"/>
          </a:xfrm>
        </p:grpSpPr>
        <p:sp>
          <p:nvSpPr>
            <p:cNvPr id="7369" name="Google Shape;7369;p6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8"/>
          <p:cNvGrpSpPr/>
          <p:nvPr/>
        </p:nvGrpSpPr>
        <p:grpSpPr>
          <a:xfrm>
            <a:off x="6270484" y="2810817"/>
            <a:ext cx="449325" cy="421395"/>
            <a:chOff x="-17542500" y="4068450"/>
            <a:chExt cx="304050" cy="285150"/>
          </a:xfrm>
        </p:grpSpPr>
        <p:sp>
          <p:nvSpPr>
            <p:cNvPr id="7377" name="Google Shape;7377;p6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8"/>
          <p:cNvGrpSpPr/>
          <p:nvPr/>
        </p:nvGrpSpPr>
        <p:grpSpPr>
          <a:xfrm>
            <a:off x="3500906" y="3342211"/>
            <a:ext cx="343404" cy="449325"/>
            <a:chOff x="-15652200" y="3335975"/>
            <a:chExt cx="232375" cy="304050"/>
          </a:xfrm>
        </p:grpSpPr>
        <p:sp>
          <p:nvSpPr>
            <p:cNvPr id="7384" name="Google Shape;7384;p6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68"/>
          <p:cNvGrpSpPr/>
          <p:nvPr/>
        </p:nvGrpSpPr>
        <p:grpSpPr>
          <a:xfrm>
            <a:off x="1274819" y="2243729"/>
            <a:ext cx="449325" cy="449030"/>
            <a:chOff x="-20945825" y="3692175"/>
            <a:chExt cx="304050" cy="303850"/>
          </a:xfrm>
        </p:grpSpPr>
        <p:sp>
          <p:nvSpPr>
            <p:cNvPr id="7394" name="Google Shape;7394;p6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8"/>
          <p:cNvGrpSpPr/>
          <p:nvPr/>
        </p:nvGrpSpPr>
        <p:grpSpPr>
          <a:xfrm>
            <a:off x="4081644" y="1689848"/>
            <a:ext cx="372516" cy="448771"/>
            <a:chOff x="-18994100" y="3334775"/>
            <a:chExt cx="252075" cy="303675"/>
          </a:xfrm>
        </p:grpSpPr>
        <p:sp>
          <p:nvSpPr>
            <p:cNvPr id="7399" name="Google Shape;7399;p6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8"/>
          <p:cNvGrpSpPr/>
          <p:nvPr/>
        </p:nvGrpSpPr>
        <p:grpSpPr>
          <a:xfrm>
            <a:off x="4096200" y="2244743"/>
            <a:ext cx="343404" cy="446998"/>
            <a:chOff x="-18983850" y="3710075"/>
            <a:chExt cx="232375" cy="302475"/>
          </a:xfrm>
        </p:grpSpPr>
        <p:sp>
          <p:nvSpPr>
            <p:cNvPr id="7404" name="Google Shape;7404;p6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68"/>
          <p:cNvGrpSpPr/>
          <p:nvPr/>
        </p:nvGrpSpPr>
        <p:grpSpPr>
          <a:xfrm>
            <a:off x="1274247" y="1689573"/>
            <a:ext cx="450470" cy="449325"/>
            <a:chOff x="-20946600" y="3317850"/>
            <a:chExt cx="304825" cy="304050"/>
          </a:xfrm>
        </p:grpSpPr>
        <p:sp>
          <p:nvSpPr>
            <p:cNvPr id="7409" name="Google Shape;7409;p6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8"/>
          <p:cNvGrpSpPr/>
          <p:nvPr/>
        </p:nvGrpSpPr>
        <p:grpSpPr>
          <a:xfrm>
            <a:off x="1300422" y="2797442"/>
            <a:ext cx="398119" cy="448143"/>
            <a:chOff x="-20930075" y="4066100"/>
            <a:chExt cx="269400" cy="303250"/>
          </a:xfrm>
        </p:grpSpPr>
        <p:sp>
          <p:nvSpPr>
            <p:cNvPr id="7413" name="Google Shape;7413;p6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8"/>
          <p:cNvGrpSpPr/>
          <p:nvPr/>
        </p:nvGrpSpPr>
        <p:grpSpPr>
          <a:xfrm>
            <a:off x="4042667" y="2797422"/>
            <a:ext cx="450470" cy="448180"/>
            <a:chOff x="-19020075" y="4084200"/>
            <a:chExt cx="304825" cy="303275"/>
          </a:xfrm>
        </p:grpSpPr>
        <p:sp>
          <p:nvSpPr>
            <p:cNvPr id="7416" name="Google Shape;7416;p6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8"/>
          <p:cNvGrpSpPr/>
          <p:nvPr/>
        </p:nvGrpSpPr>
        <p:grpSpPr>
          <a:xfrm>
            <a:off x="6859931" y="1689001"/>
            <a:ext cx="396937" cy="450470"/>
            <a:chOff x="-17149475" y="3309200"/>
            <a:chExt cx="268600" cy="304825"/>
          </a:xfrm>
        </p:grpSpPr>
        <p:sp>
          <p:nvSpPr>
            <p:cNvPr id="7426" name="Google Shape;7426;p6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8"/>
          <p:cNvGrpSpPr/>
          <p:nvPr/>
        </p:nvGrpSpPr>
        <p:grpSpPr>
          <a:xfrm>
            <a:off x="6833737" y="2258120"/>
            <a:ext cx="449325" cy="420249"/>
            <a:chOff x="-17168375" y="3692750"/>
            <a:chExt cx="304050" cy="284375"/>
          </a:xfrm>
        </p:grpSpPr>
        <p:sp>
          <p:nvSpPr>
            <p:cNvPr id="7429" name="Google Shape;7429;p6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8"/>
          <p:cNvGrpSpPr/>
          <p:nvPr/>
        </p:nvGrpSpPr>
        <p:grpSpPr>
          <a:xfrm>
            <a:off x="6830246" y="2796852"/>
            <a:ext cx="456308" cy="449325"/>
            <a:chOff x="-17170750" y="4058800"/>
            <a:chExt cx="308775" cy="304050"/>
          </a:xfrm>
        </p:grpSpPr>
        <p:sp>
          <p:nvSpPr>
            <p:cNvPr id="7437" name="Google Shape;7437;p6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8"/>
          <p:cNvGrpSpPr/>
          <p:nvPr/>
        </p:nvGrpSpPr>
        <p:grpSpPr>
          <a:xfrm>
            <a:off x="5692143" y="3343358"/>
            <a:ext cx="450470" cy="446998"/>
            <a:chOff x="-15688425" y="3707725"/>
            <a:chExt cx="304825" cy="302475"/>
          </a:xfrm>
        </p:grpSpPr>
        <p:sp>
          <p:nvSpPr>
            <p:cNvPr id="7455" name="Google Shape;7455;p6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8"/>
          <p:cNvGrpSpPr/>
          <p:nvPr/>
        </p:nvGrpSpPr>
        <p:grpSpPr>
          <a:xfrm>
            <a:off x="1836300" y="1690441"/>
            <a:ext cx="451653" cy="447589"/>
            <a:chOff x="-20572500" y="3319025"/>
            <a:chExt cx="305625" cy="302875"/>
          </a:xfrm>
        </p:grpSpPr>
        <p:sp>
          <p:nvSpPr>
            <p:cNvPr id="7462" name="Google Shape;7462;p6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8"/>
          <p:cNvGrpSpPr/>
          <p:nvPr/>
        </p:nvGrpSpPr>
        <p:grpSpPr>
          <a:xfrm>
            <a:off x="1837463" y="2305410"/>
            <a:ext cx="449325" cy="325670"/>
            <a:chOff x="-20571700" y="3722875"/>
            <a:chExt cx="304050" cy="220375"/>
          </a:xfrm>
        </p:grpSpPr>
        <p:sp>
          <p:nvSpPr>
            <p:cNvPr id="7465" name="Google Shape;7465;p6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8"/>
          <p:cNvGrpSpPr/>
          <p:nvPr/>
        </p:nvGrpSpPr>
        <p:grpSpPr>
          <a:xfrm>
            <a:off x="1836891" y="2796278"/>
            <a:ext cx="450470" cy="450470"/>
            <a:chOff x="-20571700" y="4066875"/>
            <a:chExt cx="304825" cy="304825"/>
          </a:xfrm>
        </p:grpSpPr>
        <p:sp>
          <p:nvSpPr>
            <p:cNvPr id="7473" name="Google Shape;7473;p6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8"/>
          <p:cNvGrpSpPr/>
          <p:nvPr/>
        </p:nvGrpSpPr>
        <p:grpSpPr>
          <a:xfrm>
            <a:off x="4603593" y="1688259"/>
            <a:ext cx="453980" cy="451948"/>
            <a:chOff x="-18645175" y="3334200"/>
            <a:chExt cx="307200" cy="305825"/>
          </a:xfrm>
        </p:grpSpPr>
        <p:sp>
          <p:nvSpPr>
            <p:cNvPr id="7480" name="Google Shape;7480;p6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8"/>
          <p:cNvGrpSpPr/>
          <p:nvPr/>
        </p:nvGrpSpPr>
        <p:grpSpPr>
          <a:xfrm>
            <a:off x="4604184" y="2242989"/>
            <a:ext cx="452798" cy="450507"/>
            <a:chOff x="-18645175" y="3708500"/>
            <a:chExt cx="306400" cy="304850"/>
          </a:xfrm>
        </p:grpSpPr>
        <p:sp>
          <p:nvSpPr>
            <p:cNvPr id="7486" name="Google Shape;7486;p6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8"/>
          <p:cNvGrpSpPr/>
          <p:nvPr/>
        </p:nvGrpSpPr>
        <p:grpSpPr>
          <a:xfrm>
            <a:off x="4601857" y="2795630"/>
            <a:ext cx="457453" cy="451763"/>
            <a:chOff x="-18647525" y="4082625"/>
            <a:chExt cx="309550" cy="305700"/>
          </a:xfrm>
        </p:grpSpPr>
        <p:sp>
          <p:nvSpPr>
            <p:cNvPr id="7494" name="Google Shape;7494;p6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8"/>
          <p:cNvGrpSpPr/>
          <p:nvPr/>
        </p:nvGrpSpPr>
        <p:grpSpPr>
          <a:xfrm>
            <a:off x="7412241" y="1689592"/>
            <a:ext cx="395755" cy="449288"/>
            <a:chOff x="-16775350" y="3309200"/>
            <a:chExt cx="267800" cy="304025"/>
          </a:xfrm>
        </p:grpSpPr>
        <p:sp>
          <p:nvSpPr>
            <p:cNvPr id="7499" name="Google Shape;7499;p6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8"/>
          <p:cNvGrpSpPr/>
          <p:nvPr/>
        </p:nvGrpSpPr>
        <p:grpSpPr>
          <a:xfrm>
            <a:off x="7412241" y="2241827"/>
            <a:ext cx="395755" cy="452835"/>
            <a:chOff x="-16775350" y="3683300"/>
            <a:chExt cx="267800" cy="306425"/>
          </a:xfrm>
        </p:grpSpPr>
        <p:sp>
          <p:nvSpPr>
            <p:cNvPr id="7503" name="Google Shape;7503;p6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8"/>
          <p:cNvGrpSpPr/>
          <p:nvPr/>
        </p:nvGrpSpPr>
        <p:grpSpPr>
          <a:xfrm>
            <a:off x="7384292" y="2796870"/>
            <a:ext cx="451653" cy="449288"/>
            <a:chOff x="-16794250" y="4058225"/>
            <a:chExt cx="305625" cy="304025"/>
          </a:xfrm>
        </p:grpSpPr>
        <p:sp>
          <p:nvSpPr>
            <p:cNvPr id="7507" name="Google Shape;7507;p6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6" name="Google Shape;7516;p68"/>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7" name="Google Shape;7517;p68"/>
          <p:cNvGrpSpPr/>
          <p:nvPr/>
        </p:nvGrpSpPr>
        <p:grpSpPr>
          <a:xfrm>
            <a:off x="2385709" y="1689573"/>
            <a:ext cx="457453" cy="449325"/>
            <a:chOff x="-20199150" y="3317850"/>
            <a:chExt cx="309550" cy="304050"/>
          </a:xfrm>
        </p:grpSpPr>
        <p:sp>
          <p:nvSpPr>
            <p:cNvPr id="7518" name="Google Shape;7518;p6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8"/>
          <p:cNvGrpSpPr/>
          <p:nvPr/>
        </p:nvGrpSpPr>
        <p:grpSpPr>
          <a:xfrm>
            <a:off x="2388036" y="2242861"/>
            <a:ext cx="452798" cy="450766"/>
            <a:chOff x="-20199150" y="3693150"/>
            <a:chExt cx="306400" cy="305025"/>
          </a:xfrm>
        </p:grpSpPr>
        <p:sp>
          <p:nvSpPr>
            <p:cNvPr id="7526" name="Google Shape;7526;p6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8"/>
          <p:cNvGrpSpPr/>
          <p:nvPr/>
        </p:nvGrpSpPr>
        <p:grpSpPr>
          <a:xfrm>
            <a:off x="2388609" y="2795687"/>
            <a:ext cx="451653" cy="451653"/>
            <a:chOff x="-20197575" y="4066875"/>
            <a:chExt cx="305625" cy="305625"/>
          </a:xfrm>
        </p:grpSpPr>
        <p:sp>
          <p:nvSpPr>
            <p:cNvPr id="7533" name="Google Shape;7533;p6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8"/>
          <p:cNvGrpSpPr/>
          <p:nvPr/>
        </p:nvGrpSpPr>
        <p:grpSpPr>
          <a:xfrm>
            <a:off x="5170827" y="1687520"/>
            <a:ext cx="449325" cy="453426"/>
            <a:chOff x="-18271050" y="3333200"/>
            <a:chExt cx="304050" cy="306825"/>
          </a:xfrm>
        </p:grpSpPr>
        <p:sp>
          <p:nvSpPr>
            <p:cNvPr id="7542" name="Google Shape;7542;p6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8"/>
          <p:cNvGrpSpPr/>
          <p:nvPr/>
        </p:nvGrpSpPr>
        <p:grpSpPr>
          <a:xfrm>
            <a:off x="5171399" y="2244171"/>
            <a:ext cx="448180" cy="448143"/>
            <a:chOff x="-18270275" y="3710875"/>
            <a:chExt cx="303275" cy="303250"/>
          </a:xfrm>
        </p:grpSpPr>
        <p:sp>
          <p:nvSpPr>
            <p:cNvPr id="7548" name="Google Shape;7548;p6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8"/>
          <p:cNvGrpSpPr/>
          <p:nvPr/>
        </p:nvGrpSpPr>
        <p:grpSpPr>
          <a:xfrm>
            <a:off x="5224951" y="2797422"/>
            <a:ext cx="341076" cy="448180"/>
            <a:chOff x="-18234025" y="4084200"/>
            <a:chExt cx="230800" cy="303275"/>
          </a:xfrm>
        </p:grpSpPr>
        <p:sp>
          <p:nvSpPr>
            <p:cNvPr id="7555" name="Google Shape;7555;p6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8"/>
          <p:cNvGrpSpPr/>
          <p:nvPr/>
        </p:nvGrpSpPr>
        <p:grpSpPr>
          <a:xfrm>
            <a:off x="2337506" y="3341641"/>
            <a:ext cx="449325" cy="450470"/>
            <a:chOff x="-16419350" y="3308400"/>
            <a:chExt cx="304050" cy="304825"/>
          </a:xfrm>
        </p:grpSpPr>
        <p:sp>
          <p:nvSpPr>
            <p:cNvPr id="7559" name="Google Shape;7559;p6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8"/>
          <p:cNvGrpSpPr/>
          <p:nvPr/>
        </p:nvGrpSpPr>
        <p:grpSpPr>
          <a:xfrm>
            <a:off x="4609062" y="3340423"/>
            <a:ext cx="395755" cy="452872"/>
            <a:chOff x="-16401225" y="3683275"/>
            <a:chExt cx="267800" cy="306450"/>
          </a:xfrm>
        </p:grpSpPr>
        <p:sp>
          <p:nvSpPr>
            <p:cNvPr id="7567" name="Google Shape;7567;p6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8"/>
          <p:cNvGrpSpPr/>
          <p:nvPr/>
        </p:nvGrpSpPr>
        <p:grpSpPr>
          <a:xfrm>
            <a:off x="7974511" y="2797062"/>
            <a:ext cx="450470" cy="448180"/>
            <a:chOff x="-16419350" y="4058200"/>
            <a:chExt cx="304825" cy="303275"/>
          </a:xfrm>
        </p:grpSpPr>
        <p:sp>
          <p:nvSpPr>
            <p:cNvPr id="7575" name="Google Shape;7575;p6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8"/>
          <p:cNvGrpSpPr/>
          <p:nvPr/>
        </p:nvGrpSpPr>
        <p:grpSpPr>
          <a:xfrm>
            <a:off x="4001398" y="3343080"/>
            <a:ext cx="450507" cy="447589"/>
            <a:chOff x="-15296200" y="3326900"/>
            <a:chExt cx="304850" cy="302875"/>
          </a:xfrm>
        </p:grpSpPr>
        <p:sp>
          <p:nvSpPr>
            <p:cNvPr id="7583" name="Google Shape;7583;p6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8"/>
          <p:cNvGrpSpPr/>
          <p:nvPr/>
        </p:nvGrpSpPr>
        <p:grpSpPr>
          <a:xfrm>
            <a:off x="2917051" y="1706881"/>
            <a:ext cx="486566" cy="414708"/>
            <a:chOff x="-19835275" y="3330250"/>
            <a:chExt cx="329250" cy="280625"/>
          </a:xfrm>
        </p:grpSpPr>
        <p:sp>
          <p:nvSpPr>
            <p:cNvPr id="7589" name="Google Shape;7589;p6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8"/>
          <p:cNvGrpSpPr/>
          <p:nvPr/>
        </p:nvGrpSpPr>
        <p:grpSpPr>
          <a:xfrm>
            <a:off x="2935080" y="2243470"/>
            <a:ext cx="450507" cy="449547"/>
            <a:chOff x="-19822675" y="3692750"/>
            <a:chExt cx="304850" cy="304200"/>
          </a:xfrm>
        </p:grpSpPr>
        <p:sp>
          <p:nvSpPr>
            <p:cNvPr id="7593" name="Google Shape;7593;p6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8"/>
          <p:cNvGrpSpPr/>
          <p:nvPr/>
        </p:nvGrpSpPr>
        <p:grpSpPr>
          <a:xfrm>
            <a:off x="2935672" y="2796278"/>
            <a:ext cx="449325" cy="450470"/>
            <a:chOff x="-19822675" y="4066875"/>
            <a:chExt cx="304050" cy="304825"/>
          </a:xfrm>
        </p:grpSpPr>
        <p:sp>
          <p:nvSpPr>
            <p:cNvPr id="7599" name="Google Shape;7599;p6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8"/>
          <p:cNvGrpSpPr/>
          <p:nvPr/>
        </p:nvGrpSpPr>
        <p:grpSpPr>
          <a:xfrm>
            <a:off x="5744740" y="1689571"/>
            <a:ext cx="399302" cy="449325"/>
            <a:chOff x="-17878825" y="3334400"/>
            <a:chExt cx="270200" cy="304050"/>
          </a:xfrm>
        </p:grpSpPr>
        <p:sp>
          <p:nvSpPr>
            <p:cNvPr id="7606" name="Google Shape;7606;p6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68"/>
          <p:cNvGrpSpPr/>
          <p:nvPr/>
        </p:nvGrpSpPr>
        <p:grpSpPr>
          <a:xfrm>
            <a:off x="5718565" y="2242416"/>
            <a:ext cx="451653" cy="451653"/>
            <a:chOff x="-17896150" y="3709300"/>
            <a:chExt cx="305625" cy="305625"/>
          </a:xfrm>
        </p:grpSpPr>
        <p:sp>
          <p:nvSpPr>
            <p:cNvPr id="7614" name="Google Shape;7614;p6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8"/>
          <p:cNvGrpSpPr/>
          <p:nvPr/>
        </p:nvGrpSpPr>
        <p:grpSpPr>
          <a:xfrm>
            <a:off x="5746495" y="2795686"/>
            <a:ext cx="395792" cy="451653"/>
            <a:chOff x="-17878025" y="4082625"/>
            <a:chExt cx="267825" cy="305625"/>
          </a:xfrm>
        </p:grpSpPr>
        <p:sp>
          <p:nvSpPr>
            <p:cNvPr id="7619" name="Google Shape;7619;p6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8"/>
          <p:cNvGrpSpPr/>
          <p:nvPr/>
        </p:nvGrpSpPr>
        <p:grpSpPr>
          <a:xfrm>
            <a:off x="2890388" y="3355015"/>
            <a:ext cx="450507" cy="423722"/>
            <a:chOff x="-16044450" y="3317850"/>
            <a:chExt cx="304850" cy="286725"/>
          </a:xfrm>
        </p:grpSpPr>
        <p:sp>
          <p:nvSpPr>
            <p:cNvPr id="7627" name="Google Shape;7627;p6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1" name="Google Shape;7631;p68"/>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2" name="Google Shape;7632;p68"/>
          <p:cNvGrpSpPr/>
          <p:nvPr/>
        </p:nvGrpSpPr>
        <p:grpSpPr>
          <a:xfrm>
            <a:off x="8012905" y="2243724"/>
            <a:ext cx="373662" cy="449030"/>
            <a:chOff x="-16018450" y="4058400"/>
            <a:chExt cx="252850" cy="303850"/>
          </a:xfrm>
        </p:grpSpPr>
        <p:sp>
          <p:nvSpPr>
            <p:cNvPr id="7633" name="Google Shape;7633;p6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7" name="Google Shape;7637;p68"/>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811975" y="878850"/>
            <a:ext cx="40977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283" name="Google Shape;283;p33"/>
          <p:cNvSpPr txBox="1"/>
          <p:nvPr>
            <p:ph idx="1" type="subTitle"/>
          </p:nvPr>
        </p:nvSpPr>
        <p:spPr>
          <a:xfrm>
            <a:off x="811975" y="1966350"/>
            <a:ext cx="40977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284" name="Google Shape;284;p33"/>
          <p:cNvPicPr preferRelativeResize="0"/>
          <p:nvPr>
            <p:ph idx="2" type="pic"/>
          </p:nvPr>
        </p:nvPicPr>
        <p:blipFill rotWithShape="1">
          <a:blip r:embed="rId3">
            <a:alphaModFix/>
          </a:blip>
          <a:srcRect b="0" l="16703" r="16696" t="0"/>
          <a:stretch/>
        </p:blipFill>
        <p:spPr>
          <a:xfrm>
            <a:off x="5230350" y="875700"/>
            <a:ext cx="3389700" cy="3392100"/>
          </a:xfrm>
          <a:prstGeom prst="ellipse">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42" name="Shape 7642"/>
        <p:cNvGrpSpPr/>
        <p:nvPr/>
      </p:nvGrpSpPr>
      <p:grpSpPr>
        <a:xfrm>
          <a:off x="0" y="0"/>
          <a:ext cx="0" cy="0"/>
          <a:chOff x="0" y="0"/>
          <a:chExt cx="0" cy="0"/>
        </a:xfrm>
      </p:grpSpPr>
      <p:grpSp>
        <p:nvGrpSpPr>
          <p:cNvPr id="7643" name="Google Shape;7643;p69"/>
          <p:cNvGrpSpPr/>
          <p:nvPr/>
        </p:nvGrpSpPr>
        <p:grpSpPr>
          <a:xfrm>
            <a:off x="829817" y="1689241"/>
            <a:ext cx="442337" cy="419623"/>
            <a:chOff x="-6696925" y="3272575"/>
            <a:chExt cx="307200" cy="291425"/>
          </a:xfrm>
        </p:grpSpPr>
        <p:sp>
          <p:nvSpPr>
            <p:cNvPr id="7644" name="Google Shape;7644;p6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9"/>
          <p:cNvGrpSpPr/>
          <p:nvPr/>
        </p:nvGrpSpPr>
        <p:grpSpPr>
          <a:xfrm>
            <a:off x="829799" y="2204636"/>
            <a:ext cx="442373" cy="420775"/>
            <a:chOff x="-6690625" y="3631325"/>
            <a:chExt cx="307225" cy="292225"/>
          </a:xfrm>
        </p:grpSpPr>
        <p:sp>
          <p:nvSpPr>
            <p:cNvPr id="7647" name="Google Shape;7647;p6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9"/>
          <p:cNvGrpSpPr/>
          <p:nvPr/>
        </p:nvGrpSpPr>
        <p:grpSpPr>
          <a:xfrm>
            <a:off x="851921" y="2756972"/>
            <a:ext cx="421927" cy="419371"/>
            <a:chOff x="-6689825" y="3992050"/>
            <a:chExt cx="293025" cy="291250"/>
          </a:xfrm>
        </p:grpSpPr>
        <p:sp>
          <p:nvSpPr>
            <p:cNvPr id="7653" name="Google Shape;7653;p6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5" name="Google Shape;7665;p69"/>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6" name="Google Shape;7666;p69"/>
          <p:cNvGrpSpPr/>
          <p:nvPr/>
        </p:nvGrpSpPr>
        <p:grpSpPr>
          <a:xfrm>
            <a:off x="3535232" y="2205192"/>
            <a:ext cx="423043" cy="419659"/>
            <a:chOff x="-4837325" y="3612425"/>
            <a:chExt cx="293800" cy="291450"/>
          </a:xfrm>
        </p:grpSpPr>
        <p:sp>
          <p:nvSpPr>
            <p:cNvPr id="7667" name="Google Shape;7667;p6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9"/>
          <p:cNvGrpSpPr/>
          <p:nvPr/>
        </p:nvGrpSpPr>
        <p:grpSpPr>
          <a:xfrm>
            <a:off x="3548265" y="2756826"/>
            <a:ext cx="420775" cy="419659"/>
            <a:chOff x="-4837325" y="3971575"/>
            <a:chExt cx="292225" cy="291450"/>
          </a:xfrm>
        </p:grpSpPr>
        <p:sp>
          <p:nvSpPr>
            <p:cNvPr id="7671" name="Google Shape;7671;p6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9"/>
          <p:cNvGrpSpPr/>
          <p:nvPr/>
        </p:nvGrpSpPr>
        <p:grpSpPr>
          <a:xfrm>
            <a:off x="6240279" y="1714185"/>
            <a:ext cx="430998" cy="369730"/>
            <a:chOff x="-3037625" y="3254850"/>
            <a:chExt cx="299325" cy="256775"/>
          </a:xfrm>
        </p:grpSpPr>
        <p:sp>
          <p:nvSpPr>
            <p:cNvPr id="7678" name="Google Shape;7678;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9"/>
          <p:cNvGrpSpPr/>
          <p:nvPr/>
        </p:nvGrpSpPr>
        <p:grpSpPr>
          <a:xfrm>
            <a:off x="6244239" y="2204615"/>
            <a:ext cx="423079" cy="420811"/>
            <a:chOff x="-3031325" y="3597450"/>
            <a:chExt cx="293825" cy="292250"/>
          </a:xfrm>
        </p:grpSpPr>
        <p:sp>
          <p:nvSpPr>
            <p:cNvPr id="7683" name="Google Shape;7683;p6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9"/>
          <p:cNvGrpSpPr/>
          <p:nvPr/>
        </p:nvGrpSpPr>
        <p:grpSpPr>
          <a:xfrm>
            <a:off x="6256714" y="2781214"/>
            <a:ext cx="421927" cy="370882"/>
            <a:chOff x="-3030525" y="3973150"/>
            <a:chExt cx="293025" cy="257575"/>
          </a:xfrm>
        </p:grpSpPr>
        <p:sp>
          <p:nvSpPr>
            <p:cNvPr id="7688" name="Google Shape;7688;p6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9"/>
          <p:cNvGrpSpPr/>
          <p:nvPr/>
        </p:nvGrpSpPr>
        <p:grpSpPr>
          <a:xfrm>
            <a:off x="1358307" y="3369426"/>
            <a:ext cx="421927" cy="297195"/>
            <a:chOff x="-1199300" y="3279250"/>
            <a:chExt cx="293025" cy="206400"/>
          </a:xfrm>
        </p:grpSpPr>
        <p:sp>
          <p:nvSpPr>
            <p:cNvPr id="7691" name="Google Shape;7691;p6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9"/>
          <p:cNvGrpSpPr/>
          <p:nvPr/>
        </p:nvGrpSpPr>
        <p:grpSpPr>
          <a:xfrm>
            <a:off x="1365393" y="1688773"/>
            <a:ext cx="444605" cy="420559"/>
            <a:chOff x="-6338550" y="3272950"/>
            <a:chExt cx="308775" cy="292075"/>
          </a:xfrm>
        </p:grpSpPr>
        <p:sp>
          <p:nvSpPr>
            <p:cNvPr id="7696" name="Google Shape;7696;p6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69"/>
          <p:cNvGrpSpPr/>
          <p:nvPr/>
        </p:nvGrpSpPr>
        <p:grpSpPr>
          <a:xfrm>
            <a:off x="1376732" y="2205194"/>
            <a:ext cx="421927" cy="419659"/>
            <a:chOff x="-6329100" y="3632100"/>
            <a:chExt cx="293025" cy="291450"/>
          </a:xfrm>
        </p:grpSpPr>
        <p:sp>
          <p:nvSpPr>
            <p:cNvPr id="7700" name="Google Shape;7700;p6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9"/>
          <p:cNvGrpSpPr/>
          <p:nvPr/>
        </p:nvGrpSpPr>
        <p:grpSpPr>
          <a:xfrm>
            <a:off x="1389783" y="2756828"/>
            <a:ext cx="419623" cy="419659"/>
            <a:chOff x="-6329875" y="3992050"/>
            <a:chExt cx="291425" cy="291450"/>
          </a:xfrm>
        </p:grpSpPr>
        <p:sp>
          <p:nvSpPr>
            <p:cNvPr id="7704" name="Google Shape;7704;p6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69"/>
          <p:cNvGrpSpPr/>
          <p:nvPr/>
        </p:nvGrpSpPr>
        <p:grpSpPr>
          <a:xfrm>
            <a:off x="4075920" y="1687530"/>
            <a:ext cx="423079" cy="423043"/>
            <a:chOff x="-4478975" y="3251700"/>
            <a:chExt cx="293825" cy="293800"/>
          </a:xfrm>
        </p:grpSpPr>
        <p:sp>
          <p:nvSpPr>
            <p:cNvPr id="7709" name="Google Shape;7709;p6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9"/>
          <p:cNvGrpSpPr/>
          <p:nvPr/>
        </p:nvGrpSpPr>
        <p:grpSpPr>
          <a:xfrm>
            <a:off x="4075920" y="2205192"/>
            <a:ext cx="423079" cy="419659"/>
            <a:chOff x="-4475825" y="3612425"/>
            <a:chExt cx="293825" cy="291450"/>
          </a:xfrm>
        </p:grpSpPr>
        <p:sp>
          <p:nvSpPr>
            <p:cNvPr id="7713" name="Google Shape;7713;p6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9"/>
          <p:cNvGrpSpPr/>
          <p:nvPr/>
        </p:nvGrpSpPr>
        <p:grpSpPr>
          <a:xfrm>
            <a:off x="4084992" y="2756844"/>
            <a:ext cx="428730" cy="419623"/>
            <a:chOff x="-4480550" y="3970800"/>
            <a:chExt cx="297750" cy="291425"/>
          </a:xfrm>
        </p:grpSpPr>
        <p:sp>
          <p:nvSpPr>
            <p:cNvPr id="7717" name="Google Shape;7717;p6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9"/>
          <p:cNvGrpSpPr/>
          <p:nvPr/>
        </p:nvGrpSpPr>
        <p:grpSpPr>
          <a:xfrm>
            <a:off x="6788826" y="1689221"/>
            <a:ext cx="415123" cy="419659"/>
            <a:chOff x="-2668225" y="3239075"/>
            <a:chExt cx="288300" cy="291450"/>
          </a:xfrm>
        </p:grpSpPr>
        <p:sp>
          <p:nvSpPr>
            <p:cNvPr id="7720" name="Google Shape;7720;p6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9"/>
          <p:cNvGrpSpPr/>
          <p:nvPr/>
        </p:nvGrpSpPr>
        <p:grpSpPr>
          <a:xfrm>
            <a:off x="6785982" y="2205191"/>
            <a:ext cx="420811" cy="419659"/>
            <a:chOff x="-2671375" y="3597450"/>
            <a:chExt cx="292250" cy="291450"/>
          </a:xfrm>
        </p:grpSpPr>
        <p:sp>
          <p:nvSpPr>
            <p:cNvPr id="7726" name="Google Shape;7726;p6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9"/>
          <p:cNvGrpSpPr/>
          <p:nvPr/>
        </p:nvGrpSpPr>
        <p:grpSpPr>
          <a:xfrm>
            <a:off x="6796765" y="2755691"/>
            <a:ext cx="423043" cy="421927"/>
            <a:chOff x="-2670575" y="3956600"/>
            <a:chExt cx="293800" cy="293025"/>
          </a:xfrm>
        </p:grpSpPr>
        <p:sp>
          <p:nvSpPr>
            <p:cNvPr id="7729" name="Google Shape;7729;p6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9"/>
          <p:cNvGrpSpPr/>
          <p:nvPr/>
        </p:nvGrpSpPr>
        <p:grpSpPr>
          <a:xfrm>
            <a:off x="3054285" y="3311947"/>
            <a:ext cx="426462" cy="418363"/>
            <a:chOff x="-1183550" y="3586525"/>
            <a:chExt cx="296175" cy="290550"/>
          </a:xfrm>
        </p:grpSpPr>
        <p:sp>
          <p:nvSpPr>
            <p:cNvPr id="7734" name="Google Shape;7734;p6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9"/>
          <p:cNvGrpSpPr/>
          <p:nvPr/>
        </p:nvGrpSpPr>
        <p:grpSpPr>
          <a:xfrm>
            <a:off x="1917896" y="1689799"/>
            <a:ext cx="420811" cy="418507"/>
            <a:chOff x="-5971525" y="3273750"/>
            <a:chExt cx="292250" cy="290650"/>
          </a:xfrm>
        </p:grpSpPr>
        <p:sp>
          <p:nvSpPr>
            <p:cNvPr id="7744" name="Google Shape;7744;p6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69"/>
          <p:cNvGrpSpPr/>
          <p:nvPr/>
        </p:nvGrpSpPr>
        <p:grpSpPr>
          <a:xfrm>
            <a:off x="1912226" y="2203826"/>
            <a:ext cx="432150" cy="422395"/>
            <a:chOff x="-5974675" y="3632100"/>
            <a:chExt cx="300125" cy="293350"/>
          </a:xfrm>
        </p:grpSpPr>
        <p:sp>
          <p:nvSpPr>
            <p:cNvPr id="7747" name="Google Shape;7747;p6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69"/>
          <p:cNvGrpSpPr/>
          <p:nvPr/>
        </p:nvGrpSpPr>
        <p:grpSpPr>
          <a:xfrm>
            <a:off x="1942267" y="2755694"/>
            <a:ext cx="395865" cy="421927"/>
            <a:chOff x="-5971525" y="3990475"/>
            <a:chExt cx="274925" cy="293025"/>
          </a:xfrm>
        </p:grpSpPr>
        <p:sp>
          <p:nvSpPr>
            <p:cNvPr id="7751" name="Google Shape;7751;p6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69"/>
          <p:cNvGrpSpPr/>
          <p:nvPr/>
        </p:nvGrpSpPr>
        <p:grpSpPr>
          <a:xfrm>
            <a:off x="4615473" y="1689798"/>
            <a:ext cx="420775" cy="418507"/>
            <a:chOff x="-4118225" y="3253275"/>
            <a:chExt cx="292225" cy="290650"/>
          </a:xfrm>
        </p:grpSpPr>
        <p:sp>
          <p:nvSpPr>
            <p:cNvPr id="7756" name="Google Shape;7756;p6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9"/>
          <p:cNvGrpSpPr/>
          <p:nvPr/>
        </p:nvGrpSpPr>
        <p:grpSpPr>
          <a:xfrm>
            <a:off x="4665924" y="2204922"/>
            <a:ext cx="319874" cy="420199"/>
            <a:chOff x="-4082800" y="3612425"/>
            <a:chExt cx="222150" cy="291825"/>
          </a:xfrm>
        </p:grpSpPr>
        <p:sp>
          <p:nvSpPr>
            <p:cNvPr id="7759" name="Google Shape;7759;p6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9"/>
          <p:cNvGrpSpPr/>
          <p:nvPr/>
        </p:nvGrpSpPr>
        <p:grpSpPr>
          <a:xfrm>
            <a:off x="4627372" y="2769876"/>
            <a:ext cx="420775" cy="393561"/>
            <a:chOff x="-4118225" y="3990475"/>
            <a:chExt cx="292225" cy="273325"/>
          </a:xfrm>
        </p:grpSpPr>
        <p:sp>
          <p:nvSpPr>
            <p:cNvPr id="7763" name="Google Shape;7763;p6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9"/>
          <p:cNvGrpSpPr/>
          <p:nvPr/>
        </p:nvGrpSpPr>
        <p:grpSpPr>
          <a:xfrm>
            <a:off x="7338026" y="1688087"/>
            <a:ext cx="394713" cy="421927"/>
            <a:chOff x="-2312225" y="3238300"/>
            <a:chExt cx="274125" cy="293025"/>
          </a:xfrm>
        </p:grpSpPr>
        <p:sp>
          <p:nvSpPr>
            <p:cNvPr id="7768" name="Google Shape;7768;p6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9"/>
          <p:cNvGrpSpPr/>
          <p:nvPr/>
        </p:nvGrpSpPr>
        <p:grpSpPr>
          <a:xfrm>
            <a:off x="7335742" y="2756825"/>
            <a:ext cx="423079" cy="419659"/>
            <a:chOff x="-2310650" y="3958175"/>
            <a:chExt cx="293825" cy="291450"/>
          </a:xfrm>
        </p:grpSpPr>
        <p:sp>
          <p:nvSpPr>
            <p:cNvPr id="7771" name="Google Shape;7771;p6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9"/>
          <p:cNvGrpSpPr/>
          <p:nvPr/>
        </p:nvGrpSpPr>
        <p:grpSpPr>
          <a:xfrm>
            <a:off x="4702603" y="3308459"/>
            <a:ext cx="424159" cy="419659"/>
            <a:chOff x="-1182750" y="3962900"/>
            <a:chExt cx="294575" cy="291450"/>
          </a:xfrm>
        </p:grpSpPr>
        <p:sp>
          <p:nvSpPr>
            <p:cNvPr id="7774" name="Google Shape;7774;p6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9"/>
          <p:cNvGrpSpPr/>
          <p:nvPr/>
        </p:nvGrpSpPr>
        <p:grpSpPr>
          <a:xfrm>
            <a:off x="2455739" y="1689223"/>
            <a:ext cx="424195" cy="419659"/>
            <a:chOff x="-5611575" y="3272950"/>
            <a:chExt cx="294600" cy="291450"/>
          </a:xfrm>
        </p:grpSpPr>
        <p:sp>
          <p:nvSpPr>
            <p:cNvPr id="7782" name="Google Shape;7782;p6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9"/>
          <p:cNvGrpSpPr/>
          <p:nvPr/>
        </p:nvGrpSpPr>
        <p:grpSpPr>
          <a:xfrm>
            <a:off x="2455739" y="2205770"/>
            <a:ext cx="424195" cy="418507"/>
            <a:chOff x="-5613150" y="3632900"/>
            <a:chExt cx="294600" cy="290650"/>
          </a:xfrm>
        </p:grpSpPr>
        <p:sp>
          <p:nvSpPr>
            <p:cNvPr id="7788" name="Google Shape;7788;p6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9"/>
          <p:cNvGrpSpPr/>
          <p:nvPr/>
        </p:nvGrpSpPr>
        <p:grpSpPr>
          <a:xfrm>
            <a:off x="7324977" y="2153586"/>
            <a:ext cx="420811" cy="522864"/>
            <a:chOff x="-2310650" y="3525775"/>
            <a:chExt cx="292250" cy="363125"/>
          </a:xfrm>
        </p:grpSpPr>
        <p:sp>
          <p:nvSpPr>
            <p:cNvPr id="7791" name="Google Shape;7791;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9"/>
          <p:cNvGrpSpPr/>
          <p:nvPr/>
        </p:nvGrpSpPr>
        <p:grpSpPr>
          <a:xfrm>
            <a:off x="2467638" y="2756270"/>
            <a:ext cx="424195" cy="420775"/>
            <a:chOff x="-5613150" y="3991275"/>
            <a:chExt cx="294600" cy="292225"/>
          </a:xfrm>
        </p:grpSpPr>
        <p:sp>
          <p:nvSpPr>
            <p:cNvPr id="7796" name="Google Shape;7796;p6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9"/>
          <p:cNvGrpSpPr/>
          <p:nvPr/>
        </p:nvGrpSpPr>
        <p:grpSpPr>
          <a:xfrm>
            <a:off x="5139126" y="1689438"/>
            <a:ext cx="434634" cy="419227"/>
            <a:chOff x="-3768700" y="3253275"/>
            <a:chExt cx="301850" cy="291150"/>
          </a:xfrm>
        </p:grpSpPr>
        <p:sp>
          <p:nvSpPr>
            <p:cNvPr id="7806" name="Google Shape;7806;p6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9"/>
          <p:cNvGrpSpPr/>
          <p:nvPr/>
        </p:nvGrpSpPr>
        <p:grpSpPr>
          <a:xfrm>
            <a:off x="5143209" y="2217090"/>
            <a:ext cx="426462" cy="395865"/>
            <a:chOff x="-3808700" y="3628950"/>
            <a:chExt cx="296175" cy="274925"/>
          </a:xfrm>
        </p:grpSpPr>
        <p:sp>
          <p:nvSpPr>
            <p:cNvPr id="7810" name="Google Shape;7810;p6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9"/>
          <p:cNvGrpSpPr/>
          <p:nvPr/>
        </p:nvGrpSpPr>
        <p:grpSpPr>
          <a:xfrm>
            <a:off x="5208420" y="2756412"/>
            <a:ext cx="419443" cy="420487"/>
            <a:chOff x="-3771675" y="3971775"/>
            <a:chExt cx="291300" cy="292025"/>
          </a:xfrm>
        </p:grpSpPr>
        <p:sp>
          <p:nvSpPr>
            <p:cNvPr id="7814" name="Google Shape;7814;p6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7869864" y="1716461"/>
            <a:ext cx="420271" cy="320774"/>
            <a:chOff x="-1951475" y="3273100"/>
            <a:chExt cx="291875" cy="222775"/>
          </a:xfrm>
        </p:grpSpPr>
        <p:sp>
          <p:nvSpPr>
            <p:cNvPr id="7820" name="Google Shape;7820;p6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9"/>
          <p:cNvGrpSpPr/>
          <p:nvPr/>
        </p:nvGrpSpPr>
        <p:grpSpPr>
          <a:xfrm>
            <a:off x="7867344" y="2205191"/>
            <a:ext cx="425310" cy="419659"/>
            <a:chOff x="-1951475" y="3597450"/>
            <a:chExt cx="295375" cy="291450"/>
          </a:xfrm>
        </p:grpSpPr>
        <p:sp>
          <p:nvSpPr>
            <p:cNvPr id="7824" name="Google Shape;7824;p6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9"/>
          <p:cNvGrpSpPr/>
          <p:nvPr/>
        </p:nvGrpSpPr>
        <p:grpSpPr>
          <a:xfrm>
            <a:off x="7869595" y="2756825"/>
            <a:ext cx="444605" cy="419659"/>
            <a:chOff x="-1960150" y="3956600"/>
            <a:chExt cx="308775" cy="291450"/>
          </a:xfrm>
        </p:grpSpPr>
        <p:sp>
          <p:nvSpPr>
            <p:cNvPr id="7829" name="Google Shape;7829;p6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9"/>
          <p:cNvGrpSpPr/>
          <p:nvPr/>
        </p:nvGrpSpPr>
        <p:grpSpPr>
          <a:xfrm>
            <a:off x="1923633" y="3307636"/>
            <a:ext cx="420775" cy="420775"/>
            <a:chOff x="-804700" y="3226500"/>
            <a:chExt cx="292225" cy="292225"/>
          </a:xfrm>
        </p:grpSpPr>
        <p:sp>
          <p:nvSpPr>
            <p:cNvPr id="7832" name="Google Shape;7832;p6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9"/>
          <p:cNvGrpSpPr/>
          <p:nvPr/>
        </p:nvGrpSpPr>
        <p:grpSpPr>
          <a:xfrm>
            <a:off x="3003724" y="1688647"/>
            <a:ext cx="420775" cy="420811"/>
            <a:chOff x="-5251625" y="3272950"/>
            <a:chExt cx="292225" cy="292250"/>
          </a:xfrm>
        </p:grpSpPr>
        <p:sp>
          <p:nvSpPr>
            <p:cNvPr id="7840" name="Google Shape;7840;p6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9"/>
          <p:cNvGrpSpPr/>
          <p:nvPr/>
        </p:nvGrpSpPr>
        <p:grpSpPr>
          <a:xfrm>
            <a:off x="3000322" y="2204348"/>
            <a:ext cx="427578" cy="421351"/>
            <a:chOff x="-5254775" y="3631325"/>
            <a:chExt cx="296950" cy="292625"/>
          </a:xfrm>
        </p:grpSpPr>
        <p:sp>
          <p:nvSpPr>
            <p:cNvPr id="7844" name="Google Shape;7844;p6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9"/>
          <p:cNvGrpSpPr/>
          <p:nvPr/>
        </p:nvGrpSpPr>
        <p:grpSpPr>
          <a:xfrm>
            <a:off x="3016181" y="2756270"/>
            <a:ext cx="419659" cy="420775"/>
            <a:chOff x="-5251625" y="3991275"/>
            <a:chExt cx="291450" cy="292225"/>
          </a:xfrm>
        </p:grpSpPr>
        <p:sp>
          <p:nvSpPr>
            <p:cNvPr id="7852" name="Google Shape;7852;p6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9"/>
          <p:cNvGrpSpPr/>
          <p:nvPr/>
        </p:nvGrpSpPr>
        <p:grpSpPr>
          <a:xfrm>
            <a:off x="5756763" y="1689240"/>
            <a:ext cx="319874" cy="419623"/>
            <a:chOff x="-3365275" y="3253275"/>
            <a:chExt cx="222150" cy="291425"/>
          </a:xfrm>
        </p:grpSpPr>
        <p:sp>
          <p:nvSpPr>
            <p:cNvPr id="7858" name="Google Shape;7858;p6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9"/>
          <p:cNvGrpSpPr/>
          <p:nvPr/>
        </p:nvGrpSpPr>
        <p:grpSpPr>
          <a:xfrm>
            <a:off x="5730701" y="2204058"/>
            <a:ext cx="371998" cy="421927"/>
            <a:chOff x="-3383375" y="3611625"/>
            <a:chExt cx="258350" cy="293025"/>
          </a:xfrm>
        </p:grpSpPr>
        <p:sp>
          <p:nvSpPr>
            <p:cNvPr id="7861" name="Google Shape;7861;p6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9"/>
          <p:cNvGrpSpPr/>
          <p:nvPr/>
        </p:nvGrpSpPr>
        <p:grpSpPr>
          <a:xfrm>
            <a:off x="5793050" y="2756826"/>
            <a:ext cx="271097" cy="419659"/>
            <a:chOff x="-3347950" y="3971575"/>
            <a:chExt cx="188275" cy="291450"/>
          </a:xfrm>
        </p:grpSpPr>
        <p:sp>
          <p:nvSpPr>
            <p:cNvPr id="7864" name="Google Shape;7864;p6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9"/>
          <p:cNvGrpSpPr/>
          <p:nvPr/>
        </p:nvGrpSpPr>
        <p:grpSpPr>
          <a:xfrm>
            <a:off x="842909" y="3307061"/>
            <a:ext cx="371998" cy="421927"/>
            <a:chOff x="-1575775" y="3238300"/>
            <a:chExt cx="258350" cy="293025"/>
          </a:xfrm>
        </p:grpSpPr>
        <p:sp>
          <p:nvSpPr>
            <p:cNvPr id="7868" name="Google Shape;7868;p6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9"/>
          <p:cNvGrpSpPr/>
          <p:nvPr/>
        </p:nvGrpSpPr>
        <p:grpSpPr>
          <a:xfrm>
            <a:off x="2487807" y="3309051"/>
            <a:ext cx="423079" cy="424159"/>
            <a:chOff x="-1591550" y="3597475"/>
            <a:chExt cx="293825" cy="294575"/>
          </a:xfrm>
        </p:grpSpPr>
        <p:sp>
          <p:nvSpPr>
            <p:cNvPr id="7874" name="Google Shape;7874;p6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69"/>
          <p:cNvGrpSpPr/>
          <p:nvPr/>
        </p:nvGrpSpPr>
        <p:grpSpPr>
          <a:xfrm>
            <a:off x="4137277" y="3318663"/>
            <a:ext cx="421927" cy="399248"/>
            <a:chOff x="-1592325" y="3957400"/>
            <a:chExt cx="293025" cy="277275"/>
          </a:xfrm>
        </p:grpSpPr>
        <p:sp>
          <p:nvSpPr>
            <p:cNvPr id="7878" name="Google Shape;7878;p6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69"/>
          <p:cNvGrpSpPr/>
          <p:nvPr/>
        </p:nvGrpSpPr>
        <p:grpSpPr>
          <a:xfrm>
            <a:off x="3624147" y="3310744"/>
            <a:ext cx="369730" cy="420775"/>
            <a:chOff x="-778700" y="3612425"/>
            <a:chExt cx="256775" cy="292225"/>
          </a:xfrm>
        </p:grpSpPr>
        <p:sp>
          <p:nvSpPr>
            <p:cNvPr id="7883" name="Google Shape;7883;p6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9"/>
          <p:cNvGrpSpPr/>
          <p:nvPr/>
        </p:nvGrpSpPr>
        <p:grpSpPr>
          <a:xfrm>
            <a:off x="6095649" y="3828305"/>
            <a:ext cx="340731" cy="387641"/>
            <a:chOff x="7728464" y="1561258"/>
            <a:chExt cx="349719" cy="397866"/>
          </a:xfrm>
        </p:grpSpPr>
        <p:sp>
          <p:nvSpPr>
            <p:cNvPr id="7890" name="Google Shape;7890;p6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69"/>
          <p:cNvGrpSpPr/>
          <p:nvPr/>
        </p:nvGrpSpPr>
        <p:grpSpPr>
          <a:xfrm>
            <a:off x="4018617" y="3828305"/>
            <a:ext cx="387681" cy="387641"/>
            <a:chOff x="5611350" y="1561258"/>
            <a:chExt cx="397907" cy="397866"/>
          </a:xfrm>
        </p:grpSpPr>
        <p:sp>
          <p:nvSpPr>
            <p:cNvPr id="7893" name="Google Shape;7893;p6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9"/>
          <p:cNvGrpSpPr/>
          <p:nvPr/>
        </p:nvGrpSpPr>
        <p:grpSpPr>
          <a:xfrm>
            <a:off x="4537903" y="3925571"/>
            <a:ext cx="387610" cy="193109"/>
            <a:chOff x="6140660" y="1661097"/>
            <a:chExt cx="397835" cy="198202"/>
          </a:xfrm>
        </p:grpSpPr>
        <p:sp>
          <p:nvSpPr>
            <p:cNvPr id="7898" name="Google Shape;7898;p6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9"/>
          <p:cNvGrpSpPr/>
          <p:nvPr/>
        </p:nvGrpSpPr>
        <p:grpSpPr>
          <a:xfrm>
            <a:off x="5057118" y="3828305"/>
            <a:ext cx="387681" cy="387641"/>
            <a:chOff x="6669907" y="1561258"/>
            <a:chExt cx="397907" cy="397866"/>
          </a:xfrm>
        </p:grpSpPr>
        <p:sp>
          <p:nvSpPr>
            <p:cNvPr id="7903" name="Google Shape;7903;p6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9"/>
          <p:cNvGrpSpPr/>
          <p:nvPr/>
        </p:nvGrpSpPr>
        <p:grpSpPr>
          <a:xfrm>
            <a:off x="1942348" y="3885842"/>
            <a:ext cx="387681" cy="272572"/>
            <a:chOff x="3386036" y="1746339"/>
            <a:chExt cx="397907" cy="279762"/>
          </a:xfrm>
        </p:grpSpPr>
        <p:sp>
          <p:nvSpPr>
            <p:cNvPr id="7909" name="Google Shape;7909;p6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9"/>
          <p:cNvGrpSpPr/>
          <p:nvPr/>
        </p:nvGrpSpPr>
        <p:grpSpPr>
          <a:xfrm>
            <a:off x="2980045" y="3828288"/>
            <a:ext cx="387681" cy="387681"/>
            <a:chOff x="4417380" y="1687279"/>
            <a:chExt cx="397907" cy="397907"/>
          </a:xfrm>
        </p:grpSpPr>
        <p:sp>
          <p:nvSpPr>
            <p:cNvPr id="7912" name="Google Shape;7912;p6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9"/>
          <p:cNvGrpSpPr/>
          <p:nvPr/>
        </p:nvGrpSpPr>
        <p:grpSpPr>
          <a:xfrm>
            <a:off x="7926526" y="3308537"/>
            <a:ext cx="387661" cy="387661"/>
            <a:chOff x="2869999" y="1687279"/>
            <a:chExt cx="397887" cy="397887"/>
          </a:xfrm>
        </p:grpSpPr>
        <p:sp>
          <p:nvSpPr>
            <p:cNvPr id="7915" name="Google Shape;7915;p6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9"/>
          <p:cNvGrpSpPr/>
          <p:nvPr/>
        </p:nvGrpSpPr>
        <p:grpSpPr>
          <a:xfrm>
            <a:off x="2461634" y="3828664"/>
            <a:ext cx="386807" cy="386929"/>
            <a:chOff x="3902887" y="1687655"/>
            <a:chExt cx="397010" cy="397135"/>
          </a:xfrm>
        </p:grpSpPr>
        <p:sp>
          <p:nvSpPr>
            <p:cNvPr id="7918" name="Google Shape;7918;p6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9"/>
          <p:cNvGrpSpPr/>
          <p:nvPr/>
        </p:nvGrpSpPr>
        <p:grpSpPr>
          <a:xfrm>
            <a:off x="3499331" y="3828344"/>
            <a:ext cx="387681" cy="387681"/>
            <a:chOff x="4933458" y="1687279"/>
            <a:chExt cx="397907" cy="397907"/>
          </a:xfrm>
        </p:grpSpPr>
        <p:sp>
          <p:nvSpPr>
            <p:cNvPr id="7921" name="Google Shape;7921;p6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9"/>
          <p:cNvGrpSpPr/>
          <p:nvPr/>
        </p:nvGrpSpPr>
        <p:grpSpPr>
          <a:xfrm>
            <a:off x="5273586" y="3308775"/>
            <a:ext cx="387681" cy="387661"/>
            <a:chOff x="266768" y="1721375"/>
            <a:chExt cx="397907" cy="397887"/>
          </a:xfrm>
        </p:grpSpPr>
        <p:sp>
          <p:nvSpPr>
            <p:cNvPr id="7924" name="Google Shape;7924;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9"/>
          <p:cNvGrpSpPr/>
          <p:nvPr/>
        </p:nvGrpSpPr>
        <p:grpSpPr>
          <a:xfrm>
            <a:off x="7395588" y="3308924"/>
            <a:ext cx="387539" cy="386888"/>
            <a:chOff x="2408992" y="1722875"/>
            <a:chExt cx="397761" cy="397093"/>
          </a:xfrm>
        </p:grpSpPr>
        <p:sp>
          <p:nvSpPr>
            <p:cNvPr id="7927" name="Google Shape;7927;p6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69"/>
          <p:cNvGrpSpPr/>
          <p:nvPr/>
        </p:nvGrpSpPr>
        <p:grpSpPr>
          <a:xfrm>
            <a:off x="5576404" y="3828305"/>
            <a:ext cx="387641" cy="387641"/>
            <a:chOff x="7199196" y="1561258"/>
            <a:chExt cx="397866" cy="397866"/>
          </a:xfrm>
        </p:grpSpPr>
        <p:sp>
          <p:nvSpPr>
            <p:cNvPr id="7930" name="Google Shape;7930;p6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69"/>
          <p:cNvGrpSpPr/>
          <p:nvPr/>
        </p:nvGrpSpPr>
        <p:grpSpPr>
          <a:xfrm>
            <a:off x="6332282" y="3308537"/>
            <a:ext cx="387661" cy="387661"/>
            <a:chOff x="1379798" y="1723250"/>
            <a:chExt cx="397887" cy="397887"/>
          </a:xfrm>
        </p:grpSpPr>
        <p:sp>
          <p:nvSpPr>
            <p:cNvPr id="7934" name="Google Shape;7934;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69"/>
          <p:cNvGrpSpPr/>
          <p:nvPr/>
        </p:nvGrpSpPr>
        <p:grpSpPr>
          <a:xfrm>
            <a:off x="5801242" y="3308537"/>
            <a:ext cx="387641" cy="387661"/>
            <a:chOff x="864491" y="1723250"/>
            <a:chExt cx="397866" cy="397887"/>
          </a:xfrm>
        </p:grpSpPr>
        <p:sp>
          <p:nvSpPr>
            <p:cNvPr id="7939" name="Google Shape;7939;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2" name="Google Shape;7942;p69"/>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3" name="Google Shape;7943;p69"/>
          <p:cNvGrpSpPr/>
          <p:nvPr/>
        </p:nvGrpSpPr>
        <p:grpSpPr>
          <a:xfrm>
            <a:off x="6568070" y="3827060"/>
            <a:ext cx="388966" cy="388966"/>
            <a:chOff x="1190625" y="238125"/>
            <a:chExt cx="5235075" cy="5235075"/>
          </a:xfrm>
        </p:grpSpPr>
        <p:sp>
          <p:nvSpPr>
            <p:cNvPr id="7944" name="Google Shape;7944;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6" name="Google Shape;7946;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50" name="Shape 7950"/>
        <p:cNvGrpSpPr/>
        <p:nvPr/>
      </p:nvGrpSpPr>
      <p:grpSpPr>
        <a:xfrm>
          <a:off x="0" y="0"/>
          <a:ext cx="0" cy="0"/>
          <a:chOff x="0" y="0"/>
          <a:chExt cx="0" cy="0"/>
        </a:xfrm>
      </p:grpSpPr>
      <p:pic>
        <p:nvPicPr>
          <p:cNvPr id="7951" name="Google Shape;7951;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4736025" y="2903425"/>
            <a:ext cx="3694800" cy="16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Objectives</a:t>
            </a:r>
            <a:endParaRPr/>
          </a:p>
          <a:p>
            <a:pPr indent="0" lvl="0" marL="0" rtl="0" algn="r">
              <a:spcBef>
                <a:spcPts val="0"/>
              </a:spcBef>
              <a:spcAft>
                <a:spcPts val="0"/>
              </a:spcAft>
              <a:buNone/>
            </a:pPr>
            <a:r>
              <a:rPr lang="en"/>
              <a:t>of the project</a:t>
            </a:r>
            <a:endParaRPr/>
          </a:p>
        </p:txBody>
      </p:sp>
      <p:sp>
        <p:nvSpPr>
          <p:cNvPr id="290" name="Google Shape;290;p34"/>
          <p:cNvSpPr txBox="1"/>
          <p:nvPr>
            <p:ph idx="2" type="title"/>
          </p:nvPr>
        </p:nvSpPr>
        <p:spPr>
          <a:xfrm>
            <a:off x="7421325" y="1962700"/>
            <a:ext cx="1009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pic>
        <p:nvPicPr>
          <p:cNvPr id="291" name="Google Shape;291;p34"/>
          <p:cNvPicPr preferRelativeResize="0"/>
          <p:nvPr>
            <p:ph idx="3" type="pic"/>
          </p:nvPr>
        </p:nvPicPr>
        <p:blipFill rotWithShape="1">
          <a:blip r:embed="rId3">
            <a:alphaModFix/>
          </a:blip>
          <a:srcRect b="0" l="7104" r="36687" t="0"/>
          <a:stretch/>
        </p:blipFill>
        <p:spPr>
          <a:xfrm>
            <a:off x="599650" y="265625"/>
            <a:ext cx="4059900" cy="4064400"/>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idx="4" type="subTitle"/>
          </p:nvPr>
        </p:nvSpPr>
        <p:spPr>
          <a:xfrm>
            <a:off x="5151738" y="2287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297" name="Google Shape;29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98" name="Google Shape;298;p35"/>
          <p:cNvSpPr txBox="1"/>
          <p:nvPr>
            <p:ph idx="1" type="subTitle"/>
          </p:nvPr>
        </p:nvSpPr>
        <p:spPr>
          <a:xfrm>
            <a:off x="5151737" y="2739900"/>
            <a:ext cx="25056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299" name="Google Shape;299;p35"/>
          <p:cNvSpPr txBox="1"/>
          <p:nvPr>
            <p:ph idx="2" type="subTitle"/>
          </p:nvPr>
        </p:nvSpPr>
        <p:spPr>
          <a:xfrm>
            <a:off x="1486663" y="2739900"/>
            <a:ext cx="2505600" cy="14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00" name="Google Shape;300;p35"/>
          <p:cNvSpPr txBox="1"/>
          <p:nvPr>
            <p:ph idx="3" type="subTitle"/>
          </p:nvPr>
        </p:nvSpPr>
        <p:spPr>
          <a:xfrm>
            <a:off x="1486663" y="2287751"/>
            <a:ext cx="2505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aim</a:t>
            </a:r>
            <a:endParaRPr/>
          </a:p>
        </p:txBody>
      </p:sp>
      <p:grpSp>
        <p:nvGrpSpPr>
          <p:cNvPr id="301" name="Google Shape;301;p35"/>
          <p:cNvGrpSpPr/>
          <p:nvPr/>
        </p:nvGrpSpPr>
        <p:grpSpPr>
          <a:xfrm>
            <a:off x="1569764" y="1580153"/>
            <a:ext cx="406184" cy="464723"/>
            <a:chOff x="2374892" y="2597675"/>
            <a:chExt cx="329347" cy="376813"/>
          </a:xfrm>
        </p:grpSpPr>
        <p:sp>
          <p:nvSpPr>
            <p:cNvPr id="302" name="Google Shape;302;p35"/>
            <p:cNvSpPr/>
            <p:nvPr/>
          </p:nvSpPr>
          <p:spPr>
            <a:xfrm>
              <a:off x="2440995" y="2676881"/>
              <a:ext cx="155501" cy="85322"/>
            </a:xfrm>
            <a:custGeom>
              <a:rect b="b" l="l" r="r" t="t"/>
              <a:pathLst>
                <a:path extrusionOk="0" h="293" w="534">
                  <a:moveTo>
                    <a:pt x="534" y="223"/>
                  </a:moveTo>
                  <a:lnTo>
                    <a:pt x="534" y="223"/>
                  </a:lnTo>
                  <a:cubicBezTo>
                    <a:pt x="534" y="210"/>
                    <a:pt x="530" y="198"/>
                    <a:pt x="524" y="188"/>
                  </a:cubicBezTo>
                  <a:cubicBezTo>
                    <a:pt x="518" y="177"/>
                    <a:pt x="509" y="168"/>
                    <a:pt x="499" y="162"/>
                  </a:cubicBezTo>
                  <a:cubicBezTo>
                    <a:pt x="490" y="157"/>
                    <a:pt x="481" y="154"/>
                    <a:pt x="472" y="153"/>
                  </a:cubicBezTo>
                  <a:lnTo>
                    <a:pt x="438" y="149"/>
                  </a:lnTo>
                  <a:lnTo>
                    <a:pt x="438" y="114"/>
                  </a:lnTo>
                  <a:cubicBezTo>
                    <a:pt x="438" y="94"/>
                    <a:pt x="433" y="75"/>
                    <a:pt x="423" y="57"/>
                  </a:cubicBezTo>
                  <a:cubicBezTo>
                    <a:pt x="413" y="40"/>
                    <a:pt x="398" y="26"/>
                    <a:pt x="381" y="16"/>
                  </a:cubicBezTo>
                  <a:cubicBezTo>
                    <a:pt x="364" y="6"/>
                    <a:pt x="344" y="0"/>
                    <a:pt x="324" y="0"/>
                  </a:cubicBezTo>
                  <a:cubicBezTo>
                    <a:pt x="304" y="0"/>
                    <a:pt x="284" y="6"/>
                    <a:pt x="267" y="16"/>
                  </a:cubicBezTo>
                  <a:cubicBezTo>
                    <a:pt x="257" y="21"/>
                    <a:pt x="249" y="28"/>
                    <a:pt x="241" y="35"/>
                  </a:cubicBezTo>
                  <a:lnTo>
                    <a:pt x="224" y="54"/>
                  </a:lnTo>
                  <a:lnTo>
                    <a:pt x="200" y="44"/>
                  </a:lnTo>
                  <a:cubicBezTo>
                    <a:pt x="191" y="41"/>
                    <a:pt x="181" y="39"/>
                    <a:pt x="172" y="39"/>
                  </a:cubicBezTo>
                  <a:cubicBezTo>
                    <a:pt x="158" y="39"/>
                    <a:pt x="145" y="42"/>
                    <a:pt x="134" y="49"/>
                  </a:cubicBezTo>
                  <a:cubicBezTo>
                    <a:pt x="122" y="56"/>
                    <a:pt x="112" y="65"/>
                    <a:pt x="106" y="77"/>
                  </a:cubicBezTo>
                  <a:cubicBezTo>
                    <a:pt x="99" y="88"/>
                    <a:pt x="96" y="101"/>
                    <a:pt x="96" y="114"/>
                  </a:cubicBezTo>
                  <a:lnTo>
                    <a:pt x="96" y="115"/>
                  </a:lnTo>
                  <a:lnTo>
                    <a:pt x="96" y="149"/>
                  </a:lnTo>
                  <a:lnTo>
                    <a:pt x="62" y="153"/>
                  </a:lnTo>
                  <a:cubicBezTo>
                    <a:pt x="53" y="154"/>
                    <a:pt x="43" y="157"/>
                    <a:pt x="35" y="162"/>
                  </a:cubicBezTo>
                  <a:cubicBezTo>
                    <a:pt x="24" y="168"/>
                    <a:pt x="15" y="177"/>
                    <a:pt x="9" y="188"/>
                  </a:cubicBezTo>
                  <a:cubicBezTo>
                    <a:pt x="2" y="198"/>
                    <a:pt x="0" y="210"/>
                    <a:pt x="0" y="223"/>
                  </a:cubicBezTo>
                  <a:cubicBezTo>
                    <a:pt x="0" y="235"/>
                    <a:pt x="2" y="247"/>
                    <a:pt x="9" y="258"/>
                  </a:cubicBezTo>
                  <a:cubicBezTo>
                    <a:pt x="15" y="268"/>
                    <a:pt x="24" y="276"/>
                    <a:pt x="35" y="283"/>
                  </a:cubicBezTo>
                  <a:cubicBezTo>
                    <a:pt x="46" y="289"/>
                    <a:pt x="58" y="293"/>
                    <a:pt x="70" y="293"/>
                  </a:cubicBezTo>
                  <a:lnTo>
                    <a:pt x="70" y="293"/>
                  </a:lnTo>
                  <a:lnTo>
                    <a:pt x="463" y="293"/>
                  </a:lnTo>
                  <a:cubicBezTo>
                    <a:pt x="476" y="293"/>
                    <a:pt x="488" y="290"/>
                    <a:pt x="499" y="283"/>
                  </a:cubicBezTo>
                  <a:cubicBezTo>
                    <a:pt x="509" y="277"/>
                    <a:pt x="518" y="268"/>
                    <a:pt x="524" y="258"/>
                  </a:cubicBezTo>
                  <a:cubicBezTo>
                    <a:pt x="530" y="247"/>
                    <a:pt x="534" y="235"/>
                    <a:pt x="534" y="22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3" name="Google Shape;303;p35"/>
            <p:cNvSpPr/>
            <p:nvPr/>
          </p:nvSpPr>
          <p:spPr>
            <a:xfrm>
              <a:off x="2374892" y="2597675"/>
              <a:ext cx="329347" cy="376813"/>
            </a:xfrm>
            <a:custGeom>
              <a:rect b="b" l="l" r="r" t="t"/>
              <a:pathLst>
                <a:path extrusionOk="0" h="1294" w="1131">
                  <a:moveTo>
                    <a:pt x="988" y="488"/>
                  </a:moveTo>
                  <a:cubicBezTo>
                    <a:pt x="984" y="219"/>
                    <a:pt x="764" y="0"/>
                    <a:pt x="494" y="0"/>
                  </a:cubicBezTo>
                  <a:cubicBezTo>
                    <a:pt x="221" y="0"/>
                    <a:pt x="0" y="222"/>
                    <a:pt x="0" y="495"/>
                  </a:cubicBezTo>
                  <a:cubicBezTo>
                    <a:pt x="0" y="581"/>
                    <a:pt x="22" y="666"/>
                    <a:pt x="66" y="741"/>
                  </a:cubicBezTo>
                  <a:cubicBezTo>
                    <a:pt x="89" y="781"/>
                    <a:pt x="118" y="818"/>
                    <a:pt x="152" y="851"/>
                  </a:cubicBezTo>
                  <a:lnTo>
                    <a:pt x="152" y="1294"/>
                  </a:lnTo>
                  <a:lnTo>
                    <a:pt x="760" y="1294"/>
                  </a:lnTo>
                  <a:lnTo>
                    <a:pt x="760" y="1066"/>
                  </a:lnTo>
                  <a:lnTo>
                    <a:pt x="988" y="1066"/>
                  </a:lnTo>
                  <a:lnTo>
                    <a:pt x="988" y="881"/>
                  </a:lnTo>
                  <a:lnTo>
                    <a:pt x="1131" y="881"/>
                  </a:lnTo>
                  <a:lnTo>
                    <a:pt x="988" y="488"/>
                  </a:lnTo>
                  <a:moveTo>
                    <a:pt x="297" y="641"/>
                  </a:moveTo>
                  <a:lnTo>
                    <a:pt x="297" y="641"/>
                  </a:lnTo>
                  <a:cubicBezTo>
                    <a:pt x="272" y="641"/>
                    <a:pt x="246" y="634"/>
                    <a:pt x="224" y="621"/>
                  </a:cubicBezTo>
                  <a:cubicBezTo>
                    <a:pt x="202" y="608"/>
                    <a:pt x="184" y="590"/>
                    <a:pt x="171" y="568"/>
                  </a:cubicBezTo>
                  <a:cubicBezTo>
                    <a:pt x="158" y="545"/>
                    <a:pt x="151" y="520"/>
                    <a:pt x="151" y="495"/>
                  </a:cubicBezTo>
                  <a:cubicBezTo>
                    <a:pt x="151" y="469"/>
                    <a:pt x="158" y="444"/>
                    <a:pt x="171" y="422"/>
                  </a:cubicBezTo>
                  <a:cubicBezTo>
                    <a:pt x="184" y="399"/>
                    <a:pt x="202" y="381"/>
                    <a:pt x="224" y="368"/>
                  </a:cubicBezTo>
                  <a:cubicBezTo>
                    <a:pt x="232" y="364"/>
                    <a:pt x="241" y="360"/>
                    <a:pt x="250" y="357"/>
                  </a:cubicBezTo>
                  <a:cubicBezTo>
                    <a:pt x="253" y="341"/>
                    <a:pt x="259" y="325"/>
                    <a:pt x="267" y="311"/>
                  </a:cubicBezTo>
                  <a:cubicBezTo>
                    <a:pt x="280" y="288"/>
                    <a:pt x="300" y="268"/>
                    <a:pt x="323" y="255"/>
                  </a:cubicBezTo>
                  <a:cubicBezTo>
                    <a:pt x="346" y="241"/>
                    <a:pt x="372" y="235"/>
                    <a:pt x="399" y="235"/>
                  </a:cubicBezTo>
                  <a:cubicBezTo>
                    <a:pt x="410" y="235"/>
                    <a:pt x="421" y="236"/>
                    <a:pt x="431" y="238"/>
                  </a:cubicBezTo>
                  <a:cubicBezTo>
                    <a:pt x="439" y="232"/>
                    <a:pt x="447" y="227"/>
                    <a:pt x="456" y="222"/>
                  </a:cubicBezTo>
                  <a:cubicBezTo>
                    <a:pt x="484" y="205"/>
                    <a:pt x="517" y="196"/>
                    <a:pt x="550" y="196"/>
                  </a:cubicBezTo>
                  <a:lnTo>
                    <a:pt x="551" y="196"/>
                  </a:lnTo>
                  <a:cubicBezTo>
                    <a:pt x="584" y="196"/>
                    <a:pt x="617" y="205"/>
                    <a:pt x="646" y="222"/>
                  </a:cubicBezTo>
                  <a:cubicBezTo>
                    <a:pt x="675" y="239"/>
                    <a:pt x="699" y="263"/>
                    <a:pt x="715" y="292"/>
                  </a:cubicBezTo>
                  <a:cubicBezTo>
                    <a:pt x="727" y="312"/>
                    <a:pt x="735" y="334"/>
                    <a:pt x="739" y="357"/>
                  </a:cubicBezTo>
                  <a:cubicBezTo>
                    <a:pt x="747" y="360"/>
                    <a:pt x="755" y="364"/>
                    <a:pt x="763" y="368"/>
                  </a:cubicBezTo>
                  <a:cubicBezTo>
                    <a:pt x="786" y="381"/>
                    <a:pt x="804" y="399"/>
                    <a:pt x="817" y="422"/>
                  </a:cubicBezTo>
                  <a:cubicBezTo>
                    <a:pt x="830" y="444"/>
                    <a:pt x="836" y="469"/>
                    <a:pt x="836" y="495"/>
                  </a:cubicBezTo>
                  <a:cubicBezTo>
                    <a:pt x="836" y="520"/>
                    <a:pt x="830" y="545"/>
                    <a:pt x="817" y="568"/>
                  </a:cubicBezTo>
                  <a:cubicBezTo>
                    <a:pt x="804" y="590"/>
                    <a:pt x="785" y="608"/>
                    <a:pt x="763" y="621"/>
                  </a:cubicBezTo>
                  <a:cubicBezTo>
                    <a:pt x="740" y="634"/>
                    <a:pt x="716" y="641"/>
                    <a:pt x="690" y="641"/>
                  </a:cubicBezTo>
                  <a:lnTo>
                    <a:pt x="690" y="641"/>
                  </a:lnTo>
                  <a:lnTo>
                    <a:pt x="297" y="64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04" name="Google Shape;304;p35"/>
          <p:cNvGrpSpPr/>
          <p:nvPr/>
        </p:nvGrpSpPr>
        <p:grpSpPr>
          <a:xfrm>
            <a:off x="5244932" y="1620737"/>
            <a:ext cx="465082" cy="424140"/>
            <a:chOff x="6423452" y="1414823"/>
            <a:chExt cx="377104" cy="343907"/>
          </a:xfrm>
        </p:grpSpPr>
        <p:sp>
          <p:nvSpPr>
            <p:cNvPr id="305" name="Google Shape;305;p35"/>
            <p:cNvSpPr/>
            <p:nvPr/>
          </p:nvSpPr>
          <p:spPr>
            <a:xfrm>
              <a:off x="6645056" y="1526644"/>
              <a:ext cx="44554" cy="62608"/>
            </a:xfrm>
            <a:custGeom>
              <a:rect b="b" l="l" r="r" t="t"/>
              <a:pathLst>
                <a:path extrusionOk="0" h="215" w="153">
                  <a:moveTo>
                    <a:pt x="0" y="215"/>
                  </a:moveTo>
                  <a:lnTo>
                    <a:pt x="153" y="198"/>
                  </a:lnTo>
                  <a:cubicBezTo>
                    <a:pt x="149" y="144"/>
                    <a:pt x="137" y="58"/>
                    <a:pt x="105" y="0"/>
                  </a:cubicBezTo>
                  <a:lnTo>
                    <a:pt x="0" y="0"/>
                  </a:lnTo>
                  <a:lnTo>
                    <a:pt x="0" y="215"/>
                  </a:lnTo>
                  <a:close/>
                </a:path>
              </a:pathLst>
            </a:custGeom>
            <a:solidFill>
              <a:schemeClr val="dk2"/>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6" name="Google Shape;306;p35"/>
            <p:cNvSpPr/>
            <p:nvPr/>
          </p:nvSpPr>
          <p:spPr>
            <a:xfrm>
              <a:off x="6423452" y="1526644"/>
              <a:ext cx="377104" cy="198890"/>
            </a:xfrm>
            <a:custGeom>
              <a:rect b="b" l="l" r="r" t="t"/>
              <a:pathLst>
                <a:path extrusionOk="0" h="683" w="1295">
                  <a:moveTo>
                    <a:pt x="1219" y="416"/>
                  </a:moveTo>
                  <a:lnTo>
                    <a:pt x="1219" y="340"/>
                  </a:lnTo>
                  <a:lnTo>
                    <a:pt x="1294" y="340"/>
                  </a:lnTo>
                  <a:lnTo>
                    <a:pt x="1294" y="340"/>
                  </a:lnTo>
                  <a:cubicBezTo>
                    <a:pt x="1288" y="248"/>
                    <a:pt x="1261" y="159"/>
                    <a:pt x="1215" y="80"/>
                  </a:cubicBezTo>
                  <a:cubicBezTo>
                    <a:pt x="1209" y="69"/>
                    <a:pt x="1202" y="58"/>
                    <a:pt x="1195" y="47"/>
                  </a:cubicBezTo>
                  <a:lnTo>
                    <a:pt x="1163" y="0"/>
                  </a:lnTo>
                  <a:lnTo>
                    <a:pt x="950" y="0"/>
                  </a:lnTo>
                  <a:cubicBezTo>
                    <a:pt x="963" y="34"/>
                    <a:pt x="974" y="74"/>
                    <a:pt x="981" y="119"/>
                  </a:cubicBezTo>
                  <a:lnTo>
                    <a:pt x="981" y="119"/>
                  </a:lnTo>
                  <a:cubicBezTo>
                    <a:pt x="987" y="157"/>
                    <a:pt x="991" y="194"/>
                    <a:pt x="991" y="232"/>
                  </a:cubicBezTo>
                  <a:lnTo>
                    <a:pt x="991" y="266"/>
                  </a:lnTo>
                  <a:lnTo>
                    <a:pt x="33" y="372"/>
                  </a:lnTo>
                  <a:lnTo>
                    <a:pt x="33" y="372"/>
                  </a:lnTo>
                  <a:cubicBezTo>
                    <a:pt x="12" y="411"/>
                    <a:pt x="0" y="455"/>
                    <a:pt x="0" y="500"/>
                  </a:cubicBezTo>
                  <a:lnTo>
                    <a:pt x="0" y="683"/>
                  </a:lnTo>
                  <a:lnTo>
                    <a:pt x="114" y="683"/>
                  </a:lnTo>
                  <a:lnTo>
                    <a:pt x="114" y="683"/>
                  </a:lnTo>
                  <a:cubicBezTo>
                    <a:pt x="114" y="682"/>
                    <a:pt x="114" y="682"/>
                    <a:pt x="114" y="681"/>
                  </a:cubicBezTo>
                  <a:cubicBezTo>
                    <a:pt x="114" y="648"/>
                    <a:pt x="123" y="615"/>
                    <a:pt x="139" y="586"/>
                  </a:cubicBezTo>
                  <a:cubicBezTo>
                    <a:pt x="156" y="557"/>
                    <a:pt x="180" y="533"/>
                    <a:pt x="209" y="517"/>
                  </a:cubicBezTo>
                  <a:cubicBezTo>
                    <a:pt x="238" y="500"/>
                    <a:pt x="271" y="491"/>
                    <a:pt x="304" y="491"/>
                  </a:cubicBezTo>
                  <a:cubicBezTo>
                    <a:pt x="338" y="491"/>
                    <a:pt x="370" y="500"/>
                    <a:pt x="398" y="517"/>
                  </a:cubicBezTo>
                  <a:cubicBezTo>
                    <a:pt x="427" y="533"/>
                    <a:pt x="452" y="557"/>
                    <a:pt x="468" y="586"/>
                  </a:cubicBezTo>
                  <a:cubicBezTo>
                    <a:pt x="485" y="615"/>
                    <a:pt x="493" y="648"/>
                    <a:pt x="493" y="681"/>
                  </a:cubicBezTo>
                  <a:cubicBezTo>
                    <a:pt x="493" y="682"/>
                    <a:pt x="493" y="682"/>
                    <a:pt x="493" y="683"/>
                  </a:cubicBezTo>
                  <a:lnTo>
                    <a:pt x="802" y="683"/>
                  </a:lnTo>
                  <a:lnTo>
                    <a:pt x="802" y="683"/>
                  </a:lnTo>
                  <a:cubicBezTo>
                    <a:pt x="802" y="682"/>
                    <a:pt x="802" y="682"/>
                    <a:pt x="802" y="681"/>
                  </a:cubicBezTo>
                  <a:cubicBezTo>
                    <a:pt x="802" y="648"/>
                    <a:pt x="810" y="615"/>
                    <a:pt x="827" y="586"/>
                  </a:cubicBezTo>
                  <a:cubicBezTo>
                    <a:pt x="844" y="557"/>
                    <a:pt x="868" y="533"/>
                    <a:pt x="896" y="517"/>
                  </a:cubicBezTo>
                  <a:cubicBezTo>
                    <a:pt x="925" y="500"/>
                    <a:pt x="958" y="491"/>
                    <a:pt x="991" y="491"/>
                  </a:cubicBezTo>
                  <a:cubicBezTo>
                    <a:pt x="1025" y="491"/>
                    <a:pt x="1057" y="500"/>
                    <a:pt x="1086" y="517"/>
                  </a:cubicBezTo>
                  <a:cubicBezTo>
                    <a:pt x="1115" y="533"/>
                    <a:pt x="1140" y="557"/>
                    <a:pt x="1156" y="586"/>
                  </a:cubicBezTo>
                  <a:cubicBezTo>
                    <a:pt x="1173" y="615"/>
                    <a:pt x="1181" y="648"/>
                    <a:pt x="1181" y="681"/>
                  </a:cubicBezTo>
                  <a:cubicBezTo>
                    <a:pt x="1181" y="682"/>
                    <a:pt x="1181" y="682"/>
                    <a:pt x="1181" y="683"/>
                  </a:cubicBezTo>
                  <a:lnTo>
                    <a:pt x="1295" y="683"/>
                  </a:lnTo>
                  <a:lnTo>
                    <a:pt x="1295" y="416"/>
                  </a:lnTo>
                  <a:lnTo>
                    <a:pt x="1219" y="416"/>
                  </a:lnTo>
                  <a:moveTo>
                    <a:pt x="610" y="417"/>
                  </a:moveTo>
                  <a:lnTo>
                    <a:pt x="685" y="417"/>
                  </a:lnTo>
                  <a:lnTo>
                    <a:pt x="685" y="493"/>
                  </a:lnTo>
                  <a:lnTo>
                    <a:pt x="610" y="493"/>
                  </a:lnTo>
                  <a:lnTo>
                    <a:pt x="610" y="41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7" name="Google Shape;307;p35"/>
            <p:cNvSpPr/>
            <p:nvPr/>
          </p:nvSpPr>
          <p:spPr>
            <a:xfrm>
              <a:off x="6454610" y="1527808"/>
              <a:ext cx="168314" cy="82410"/>
            </a:xfrm>
            <a:custGeom>
              <a:rect b="b" l="l" r="r" t="t"/>
              <a:pathLst>
                <a:path extrusionOk="0" h="283" w="578">
                  <a:moveTo>
                    <a:pt x="578" y="219"/>
                  </a:moveTo>
                  <a:lnTo>
                    <a:pt x="578" y="0"/>
                  </a:lnTo>
                  <a:lnTo>
                    <a:pt x="578" y="0"/>
                  </a:lnTo>
                  <a:cubicBezTo>
                    <a:pt x="460" y="10"/>
                    <a:pt x="346" y="47"/>
                    <a:pt x="243" y="106"/>
                  </a:cubicBezTo>
                  <a:cubicBezTo>
                    <a:pt x="213" y="123"/>
                    <a:pt x="184" y="142"/>
                    <a:pt x="157" y="163"/>
                  </a:cubicBezTo>
                  <a:lnTo>
                    <a:pt x="0" y="283"/>
                  </a:lnTo>
                  <a:lnTo>
                    <a:pt x="578" y="21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8" name="Google Shape;308;p35"/>
            <p:cNvSpPr/>
            <p:nvPr/>
          </p:nvSpPr>
          <p:spPr>
            <a:xfrm>
              <a:off x="6478780" y="1692336"/>
              <a:ext cx="66102" cy="66394"/>
            </a:xfrm>
            <a:custGeom>
              <a:rect b="b" l="l" r="r" t="t"/>
              <a:pathLst>
                <a:path extrusionOk="0" h="228" w="227">
                  <a:moveTo>
                    <a:pt x="227" y="114"/>
                  </a:moveTo>
                  <a:cubicBezTo>
                    <a:pt x="227" y="134"/>
                    <a:pt x="222" y="153"/>
                    <a:pt x="212" y="171"/>
                  </a:cubicBezTo>
                  <a:cubicBezTo>
                    <a:pt x="202" y="188"/>
                    <a:pt x="189" y="202"/>
                    <a:pt x="171" y="212"/>
                  </a:cubicBezTo>
                  <a:cubicBezTo>
                    <a:pt x="154" y="222"/>
                    <a:pt x="134" y="228"/>
                    <a:pt x="114" y="228"/>
                  </a:cubicBezTo>
                  <a:cubicBezTo>
                    <a:pt x="94" y="228"/>
                    <a:pt x="75" y="222"/>
                    <a:pt x="57" y="212"/>
                  </a:cubicBezTo>
                  <a:cubicBezTo>
                    <a:pt x="40" y="202"/>
                    <a:pt x="25" y="188"/>
                    <a:pt x="15" y="171"/>
                  </a:cubicBezTo>
                  <a:cubicBezTo>
                    <a:pt x="5" y="153"/>
                    <a:pt x="0" y="134"/>
                    <a:pt x="0" y="114"/>
                  </a:cubicBezTo>
                  <a:cubicBezTo>
                    <a:pt x="0" y="94"/>
                    <a:pt x="5" y="74"/>
                    <a:pt x="15" y="57"/>
                  </a:cubicBezTo>
                  <a:cubicBezTo>
                    <a:pt x="25" y="40"/>
                    <a:pt x="40" y="25"/>
                    <a:pt x="57" y="15"/>
                  </a:cubicBezTo>
                  <a:cubicBezTo>
                    <a:pt x="75" y="5"/>
                    <a:pt x="94" y="0"/>
                    <a:pt x="114" y="0"/>
                  </a:cubicBezTo>
                  <a:cubicBezTo>
                    <a:pt x="134" y="0"/>
                    <a:pt x="153" y="5"/>
                    <a:pt x="171" y="15"/>
                  </a:cubicBezTo>
                  <a:cubicBezTo>
                    <a:pt x="179" y="20"/>
                    <a:pt x="187" y="26"/>
                    <a:pt x="194" y="33"/>
                  </a:cubicBezTo>
                  <a:cubicBezTo>
                    <a:pt x="201" y="40"/>
                    <a:pt x="207" y="48"/>
                    <a:pt x="212" y="57"/>
                  </a:cubicBezTo>
                  <a:cubicBezTo>
                    <a:pt x="222" y="74"/>
                    <a:pt x="227" y="94"/>
                    <a:pt x="227" y="114"/>
                  </a:cubicBez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9" name="Google Shape;309;p35"/>
            <p:cNvSpPr/>
            <p:nvPr/>
          </p:nvSpPr>
          <p:spPr>
            <a:xfrm>
              <a:off x="6679126" y="1692336"/>
              <a:ext cx="66102" cy="66102"/>
            </a:xfrm>
            <a:custGeom>
              <a:rect b="b" l="l" r="r" t="t"/>
              <a:pathLst>
                <a:path extrusionOk="0" h="227" w="227">
                  <a:moveTo>
                    <a:pt x="212" y="171"/>
                  </a:moveTo>
                  <a:cubicBezTo>
                    <a:pt x="202" y="188"/>
                    <a:pt x="188" y="202"/>
                    <a:pt x="170" y="212"/>
                  </a:cubicBezTo>
                  <a:cubicBezTo>
                    <a:pt x="153" y="222"/>
                    <a:pt x="133" y="227"/>
                    <a:pt x="113" y="227"/>
                  </a:cubicBezTo>
                  <a:cubicBezTo>
                    <a:pt x="93" y="227"/>
                    <a:pt x="74" y="222"/>
                    <a:pt x="56" y="212"/>
                  </a:cubicBezTo>
                  <a:cubicBezTo>
                    <a:pt x="39" y="202"/>
                    <a:pt x="25" y="188"/>
                    <a:pt x="15" y="171"/>
                  </a:cubicBezTo>
                  <a:cubicBezTo>
                    <a:pt x="5" y="153"/>
                    <a:pt x="0" y="134"/>
                    <a:pt x="0" y="114"/>
                  </a:cubicBezTo>
                  <a:cubicBezTo>
                    <a:pt x="0" y="94"/>
                    <a:pt x="5" y="74"/>
                    <a:pt x="15" y="57"/>
                  </a:cubicBezTo>
                  <a:cubicBezTo>
                    <a:pt x="25" y="40"/>
                    <a:pt x="39" y="25"/>
                    <a:pt x="56" y="15"/>
                  </a:cubicBezTo>
                  <a:cubicBezTo>
                    <a:pt x="74" y="5"/>
                    <a:pt x="93" y="0"/>
                    <a:pt x="113" y="0"/>
                  </a:cubicBezTo>
                  <a:lnTo>
                    <a:pt x="113" y="0"/>
                  </a:lnTo>
                  <a:lnTo>
                    <a:pt x="113" y="0"/>
                  </a:lnTo>
                  <a:cubicBezTo>
                    <a:pt x="133" y="0"/>
                    <a:pt x="153" y="5"/>
                    <a:pt x="170" y="15"/>
                  </a:cubicBezTo>
                  <a:cubicBezTo>
                    <a:pt x="188" y="25"/>
                    <a:pt x="202" y="40"/>
                    <a:pt x="212" y="57"/>
                  </a:cubicBezTo>
                  <a:cubicBezTo>
                    <a:pt x="222" y="74"/>
                    <a:pt x="227" y="94"/>
                    <a:pt x="227" y="114"/>
                  </a:cubicBezTo>
                  <a:lnTo>
                    <a:pt x="227" y="114"/>
                  </a:lnTo>
                  <a:cubicBezTo>
                    <a:pt x="227" y="134"/>
                    <a:pt x="222" y="153"/>
                    <a:pt x="212" y="171"/>
                  </a:cubicBezTo>
                  <a:close/>
                </a:path>
              </a:pathLst>
            </a:custGeom>
            <a:solidFill>
              <a:schemeClr val="dk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10" name="Google Shape;310;p35"/>
            <p:cNvSpPr/>
            <p:nvPr/>
          </p:nvSpPr>
          <p:spPr>
            <a:xfrm>
              <a:off x="6533817" y="1414823"/>
              <a:ext cx="156374" cy="48048"/>
            </a:xfrm>
            <a:custGeom>
              <a:rect b="b" l="l" r="r" t="t"/>
              <a:pathLst>
                <a:path extrusionOk="0" h="165" w="537">
                  <a:moveTo>
                    <a:pt x="269" y="76"/>
                  </a:moveTo>
                  <a:cubicBezTo>
                    <a:pt x="322" y="76"/>
                    <a:pt x="374" y="90"/>
                    <a:pt x="420" y="116"/>
                  </a:cubicBezTo>
                  <a:cubicBezTo>
                    <a:pt x="443" y="129"/>
                    <a:pt x="464" y="146"/>
                    <a:pt x="483" y="165"/>
                  </a:cubicBezTo>
                  <a:lnTo>
                    <a:pt x="537" y="111"/>
                  </a:lnTo>
                  <a:cubicBezTo>
                    <a:pt x="513" y="87"/>
                    <a:pt x="487" y="67"/>
                    <a:pt x="458" y="51"/>
                  </a:cubicBezTo>
                  <a:cubicBezTo>
                    <a:pt x="400" y="17"/>
                    <a:pt x="336" y="0"/>
                    <a:pt x="269" y="0"/>
                  </a:cubicBezTo>
                  <a:cubicBezTo>
                    <a:pt x="203" y="0"/>
                    <a:pt x="137" y="17"/>
                    <a:pt x="79" y="51"/>
                  </a:cubicBezTo>
                  <a:cubicBezTo>
                    <a:pt x="50" y="67"/>
                    <a:pt x="24" y="87"/>
                    <a:pt x="0" y="111"/>
                  </a:cubicBezTo>
                  <a:lnTo>
                    <a:pt x="54" y="165"/>
                  </a:lnTo>
                  <a:cubicBezTo>
                    <a:pt x="73" y="146"/>
                    <a:pt x="94" y="129"/>
                    <a:pt x="117" y="116"/>
                  </a:cubicBezTo>
                  <a:cubicBezTo>
                    <a:pt x="163" y="90"/>
                    <a:pt x="215" y="76"/>
                    <a:pt x="268" y="76"/>
                  </a:cubicBezTo>
                  <a:lnTo>
                    <a:pt x="269" y="76"/>
                  </a:lnTo>
                  <a:close/>
                </a:path>
              </a:pathLst>
            </a:custGeom>
            <a:solidFill>
              <a:schemeClr val="dk2"/>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11" name="Google Shape;311;p35"/>
            <p:cNvSpPr/>
            <p:nvPr/>
          </p:nvSpPr>
          <p:spPr>
            <a:xfrm>
              <a:off x="6565267" y="1459085"/>
              <a:ext cx="93475" cy="34944"/>
            </a:xfrm>
            <a:custGeom>
              <a:rect b="b" l="l" r="r" t="t"/>
              <a:pathLst>
                <a:path extrusionOk="0" h="120" w="321">
                  <a:moveTo>
                    <a:pt x="53" y="120"/>
                  </a:moveTo>
                  <a:cubicBezTo>
                    <a:pt x="63" y="110"/>
                    <a:pt x="73" y="102"/>
                    <a:pt x="85" y="96"/>
                  </a:cubicBezTo>
                  <a:cubicBezTo>
                    <a:pt x="108" y="82"/>
                    <a:pt x="135" y="75"/>
                    <a:pt x="161" y="75"/>
                  </a:cubicBezTo>
                  <a:cubicBezTo>
                    <a:pt x="188" y="75"/>
                    <a:pt x="213" y="82"/>
                    <a:pt x="236" y="96"/>
                  </a:cubicBezTo>
                  <a:cubicBezTo>
                    <a:pt x="248" y="102"/>
                    <a:pt x="258" y="110"/>
                    <a:pt x="268" y="120"/>
                  </a:cubicBezTo>
                  <a:lnTo>
                    <a:pt x="321" y="66"/>
                  </a:lnTo>
                  <a:cubicBezTo>
                    <a:pt x="307" y="52"/>
                    <a:pt x="292" y="40"/>
                    <a:pt x="274" y="30"/>
                  </a:cubicBezTo>
                  <a:cubicBezTo>
                    <a:pt x="240" y="10"/>
                    <a:pt x="201" y="0"/>
                    <a:pt x="161" y="0"/>
                  </a:cubicBezTo>
                  <a:cubicBezTo>
                    <a:pt x="122" y="0"/>
                    <a:pt x="81" y="10"/>
                    <a:pt x="47" y="30"/>
                  </a:cubicBezTo>
                  <a:cubicBezTo>
                    <a:pt x="30" y="40"/>
                    <a:pt x="14" y="52"/>
                    <a:pt x="0" y="66"/>
                  </a:cubicBezTo>
                  <a:lnTo>
                    <a:pt x="53" y="12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17" name="Google Shape;317;p36"/>
          <p:cNvSpPr txBox="1"/>
          <p:nvPr>
            <p:ph idx="4" type="subTitle"/>
          </p:nvPr>
        </p:nvSpPr>
        <p:spPr>
          <a:xfrm>
            <a:off x="720000" y="2390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resources</a:t>
            </a:r>
            <a:endParaRPr/>
          </a:p>
        </p:txBody>
      </p:sp>
      <p:sp>
        <p:nvSpPr>
          <p:cNvPr id="318" name="Google Shape;318;p36"/>
          <p:cNvSpPr txBox="1"/>
          <p:nvPr>
            <p:ph idx="5" type="subTitle"/>
          </p:nvPr>
        </p:nvSpPr>
        <p:spPr>
          <a:xfrm>
            <a:off x="3375602" y="2390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 resources</a:t>
            </a:r>
            <a:endParaRPr/>
          </a:p>
        </p:txBody>
      </p:sp>
      <p:sp>
        <p:nvSpPr>
          <p:cNvPr id="319" name="Google Shape;319;p36"/>
          <p:cNvSpPr txBox="1"/>
          <p:nvPr>
            <p:ph idx="1" type="subTitle"/>
          </p:nvPr>
        </p:nvSpPr>
        <p:spPr>
          <a:xfrm>
            <a:off x="720000" y="2735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320" name="Google Shape;320;p36"/>
          <p:cNvSpPr txBox="1"/>
          <p:nvPr>
            <p:ph idx="2" type="subTitle"/>
          </p:nvPr>
        </p:nvSpPr>
        <p:spPr>
          <a:xfrm>
            <a:off x="3375598" y="2735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321" name="Google Shape;321;p36"/>
          <p:cNvSpPr txBox="1"/>
          <p:nvPr>
            <p:ph idx="3" type="subTitle"/>
          </p:nvPr>
        </p:nvSpPr>
        <p:spPr>
          <a:xfrm>
            <a:off x="6031075" y="2735032"/>
            <a:ext cx="2392800" cy="16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322" name="Google Shape;322;p36"/>
          <p:cNvSpPr txBox="1"/>
          <p:nvPr>
            <p:ph idx="6" type="subTitle"/>
          </p:nvPr>
        </p:nvSpPr>
        <p:spPr>
          <a:xfrm>
            <a:off x="6031075" y="2390038"/>
            <a:ext cx="2392800" cy="4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Physical resources</a:t>
            </a:r>
            <a:endParaRPr/>
          </a:p>
        </p:txBody>
      </p:sp>
      <p:grpSp>
        <p:nvGrpSpPr>
          <p:cNvPr id="323" name="Google Shape;323;p36"/>
          <p:cNvGrpSpPr/>
          <p:nvPr/>
        </p:nvGrpSpPr>
        <p:grpSpPr>
          <a:xfrm>
            <a:off x="800099" y="1575084"/>
            <a:ext cx="406543" cy="464723"/>
            <a:chOff x="1557784" y="2597675"/>
            <a:chExt cx="329638" cy="376813"/>
          </a:xfrm>
        </p:grpSpPr>
        <p:sp>
          <p:nvSpPr>
            <p:cNvPr id="324" name="Google Shape;324;p36"/>
            <p:cNvSpPr/>
            <p:nvPr/>
          </p:nvSpPr>
          <p:spPr>
            <a:xfrm>
              <a:off x="1635243" y="2676008"/>
              <a:ext cx="55619" cy="104250"/>
            </a:xfrm>
            <a:custGeom>
              <a:rect b="b" l="l" r="r" t="t"/>
              <a:pathLst>
                <a:path extrusionOk="0" h="358" w="191">
                  <a:moveTo>
                    <a:pt x="191" y="210"/>
                  </a:moveTo>
                  <a:lnTo>
                    <a:pt x="191" y="0"/>
                  </a:lnTo>
                  <a:cubicBezTo>
                    <a:pt x="83" y="18"/>
                    <a:pt x="0" y="112"/>
                    <a:pt x="0" y="226"/>
                  </a:cubicBezTo>
                  <a:lnTo>
                    <a:pt x="0" y="226"/>
                  </a:lnTo>
                  <a:cubicBezTo>
                    <a:pt x="0" y="266"/>
                    <a:pt x="10" y="305"/>
                    <a:pt x="30" y="340"/>
                  </a:cubicBezTo>
                  <a:cubicBezTo>
                    <a:pt x="34" y="346"/>
                    <a:pt x="38" y="352"/>
                    <a:pt x="42" y="358"/>
                  </a:cubicBezTo>
                  <a:lnTo>
                    <a:pt x="191" y="21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5" name="Google Shape;325;p36"/>
            <p:cNvSpPr/>
            <p:nvPr/>
          </p:nvSpPr>
          <p:spPr>
            <a:xfrm>
              <a:off x="1712993" y="2676008"/>
              <a:ext cx="54454" cy="54746"/>
            </a:xfrm>
            <a:custGeom>
              <a:rect b="b" l="l" r="r" t="t"/>
              <a:pathLst>
                <a:path extrusionOk="0" h="188" w="187">
                  <a:moveTo>
                    <a:pt x="0" y="188"/>
                  </a:moveTo>
                  <a:lnTo>
                    <a:pt x="187" y="188"/>
                  </a:lnTo>
                  <a:cubicBezTo>
                    <a:pt x="183" y="161"/>
                    <a:pt x="173" y="135"/>
                    <a:pt x="160" y="111"/>
                  </a:cubicBezTo>
                  <a:cubicBezTo>
                    <a:pt x="140" y="77"/>
                    <a:pt x="111" y="48"/>
                    <a:pt x="76" y="27"/>
                  </a:cubicBezTo>
                  <a:cubicBezTo>
                    <a:pt x="52" y="14"/>
                    <a:pt x="26" y="5"/>
                    <a:pt x="0" y="0"/>
                  </a:cubicBezTo>
                  <a:lnTo>
                    <a:pt x="0" y="188"/>
                  </a:lnTo>
                  <a:close/>
                </a:path>
              </a:pathLst>
            </a:custGeom>
            <a:solidFill>
              <a:schemeClr val="dk2"/>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6" name="Google Shape;326;p36"/>
            <p:cNvSpPr/>
            <p:nvPr/>
          </p:nvSpPr>
          <p:spPr>
            <a:xfrm>
              <a:off x="1663198" y="2752884"/>
              <a:ext cx="104250" cy="55328"/>
            </a:xfrm>
            <a:custGeom>
              <a:rect b="b" l="l" r="r" t="t"/>
              <a:pathLst>
                <a:path extrusionOk="0" h="190" w="358">
                  <a:moveTo>
                    <a:pt x="148" y="0"/>
                  </a:moveTo>
                  <a:lnTo>
                    <a:pt x="0" y="147"/>
                  </a:lnTo>
                  <a:cubicBezTo>
                    <a:pt x="6" y="151"/>
                    <a:pt x="12" y="155"/>
                    <a:pt x="19" y="159"/>
                  </a:cubicBezTo>
                  <a:cubicBezTo>
                    <a:pt x="53" y="179"/>
                    <a:pt x="92" y="190"/>
                    <a:pt x="132" y="190"/>
                  </a:cubicBezTo>
                  <a:lnTo>
                    <a:pt x="133" y="190"/>
                  </a:lnTo>
                  <a:cubicBezTo>
                    <a:pt x="246" y="190"/>
                    <a:pt x="340" y="108"/>
                    <a:pt x="358" y="0"/>
                  </a:cubicBezTo>
                  <a:lnTo>
                    <a:pt x="148" y="0"/>
                  </a:lnTo>
                  <a:close/>
                </a:path>
              </a:pathLst>
            </a:custGeom>
            <a:solidFill>
              <a:schemeClr val="dk2"/>
            </a:solidFill>
            <a:ln>
              <a:noFill/>
            </a:ln>
          </p:spPr>
          <p:txBody>
            <a:bodyPr anchorCtr="1" anchor="ctr" bIns="23400" lIns="90000" spcFirstLastPara="1" rIns="90000" wrap="square" tIns="23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7" name="Google Shape;327;p36"/>
            <p:cNvSpPr/>
            <p:nvPr/>
          </p:nvSpPr>
          <p:spPr>
            <a:xfrm>
              <a:off x="1557784" y="2597675"/>
              <a:ext cx="329638" cy="376813"/>
            </a:xfrm>
            <a:custGeom>
              <a:rect b="b" l="l" r="r" t="t"/>
              <a:pathLst>
                <a:path extrusionOk="0" h="1294" w="1132">
                  <a:moveTo>
                    <a:pt x="989" y="488"/>
                  </a:moveTo>
                  <a:cubicBezTo>
                    <a:pt x="985" y="219"/>
                    <a:pt x="765" y="0"/>
                    <a:pt x="495" y="0"/>
                  </a:cubicBezTo>
                  <a:cubicBezTo>
                    <a:pt x="222" y="0"/>
                    <a:pt x="0" y="222"/>
                    <a:pt x="0" y="495"/>
                  </a:cubicBezTo>
                  <a:cubicBezTo>
                    <a:pt x="0" y="581"/>
                    <a:pt x="23" y="666"/>
                    <a:pt x="67" y="741"/>
                  </a:cubicBezTo>
                  <a:cubicBezTo>
                    <a:pt x="90" y="781"/>
                    <a:pt x="119" y="818"/>
                    <a:pt x="153" y="851"/>
                  </a:cubicBezTo>
                  <a:lnTo>
                    <a:pt x="153" y="1294"/>
                  </a:lnTo>
                  <a:lnTo>
                    <a:pt x="761" y="1294"/>
                  </a:lnTo>
                  <a:lnTo>
                    <a:pt x="761" y="1066"/>
                  </a:lnTo>
                  <a:lnTo>
                    <a:pt x="989" y="1066"/>
                  </a:lnTo>
                  <a:lnTo>
                    <a:pt x="989" y="881"/>
                  </a:lnTo>
                  <a:lnTo>
                    <a:pt x="1132" y="881"/>
                  </a:lnTo>
                  <a:lnTo>
                    <a:pt x="989" y="488"/>
                  </a:lnTo>
                  <a:moveTo>
                    <a:pt x="495" y="798"/>
                  </a:moveTo>
                  <a:cubicBezTo>
                    <a:pt x="327" y="798"/>
                    <a:pt x="190" y="663"/>
                    <a:pt x="190" y="495"/>
                  </a:cubicBezTo>
                  <a:cubicBezTo>
                    <a:pt x="190" y="327"/>
                    <a:pt x="327" y="190"/>
                    <a:pt x="495" y="190"/>
                  </a:cubicBezTo>
                  <a:cubicBezTo>
                    <a:pt x="663" y="190"/>
                    <a:pt x="799" y="327"/>
                    <a:pt x="799" y="495"/>
                  </a:cubicBezTo>
                  <a:cubicBezTo>
                    <a:pt x="799" y="663"/>
                    <a:pt x="663" y="798"/>
                    <a:pt x="495" y="79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28" name="Google Shape;328;p36"/>
          <p:cNvGrpSpPr/>
          <p:nvPr/>
        </p:nvGrpSpPr>
        <p:grpSpPr>
          <a:xfrm>
            <a:off x="3460179" y="1574905"/>
            <a:ext cx="464724" cy="465082"/>
            <a:chOff x="8047186" y="1997804"/>
            <a:chExt cx="376813" cy="377103"/>
          </a:xfrm>
        </p:grpSpPr>
        <p:sp>
          <p:nvSpPr>
            <p:cNvPr id="329" name="Google Shape;329;p36"/>
            <p:cNvSpPr/>
            <p:nvPr/>
          </p:nvSpPr>
          <p:spPr>
            <a:xfrm>
              <a:off x="8143573" y="2069148"/>
              <a:ext cx="183747" cy="234416"/>
            </a:xfrm>
            <a:custGeom>
              <a:rect b="b" l="l" r="r" t="t"/>
              <a:pathLst>
                <a:path extrusionOk="0" h="805" w="631">
                  <a:moveTo>
                    <a:pt x="0" y="182"/>
                  </a:moveTo>
                  <a:lnTo>
                    <a:pt x="0" y="623"/>
                  </a:lnTo>
                  <a:lnTo>
                    <a:pt x="316" y="805"/>
                  </a:lnTo>
                  <a:lnTo>
                    <a:pt x="631" y="623"/>
                  </a:lnTo>
                  <a:lnTo>
                    <a:pt x="631" y="182"/>
                  </a:lnTo>
                  <a:lnTo>
                    <a:pt x="316" y="0"/>
                  </a:lnTo>
                  <a:lnTo>
                    <a:pt x="0" y="182"/>
                  </a:lnTo>
                  <a:moveTo>
                    <a:pt x="430" y="251"/>
                  </a:moveTo>
                  <a:lnTo>
                    <a:pt x="505" y="251"/>
                  </a:lnTo>
                  <a:lnTo>
                    <a:pt x="505" y="554"/>
                  </a:lnTo>
                  <a:lnTo>
                    <a:pt x="430" y="554"/>
                  </a:lnTo>
                  <a:lnTo>
                    <a:pt x="430" y="251"/>
                  </a:lnTo>
                  <a:moveTo>
                    <a:pt x="354" y="554"/>
                  </a:moveTo>
                  <a:lnTo>
                    <a:pt x="278" y="554"/>
                  </a:lnTo>
                  <a:lnTo>
                    <a:pt x="278" y="478"/>
                  </a:lnTo>
                  <a:lnTo>
                    <a:pt x="202" y="478"/>
                  </a:lnTo>
                  <a:lnTo>
                    <a:pt x="202" y="554"/>
                  </a:lnTo>
                  <a:lnTo>
                    <a:pt x="126" y="554"/>
                  </a:lnTo>
                  <a:lnTo>
                    <a:pt x="126" y="251"/>
                  </a:lnTo>
                  <a:lnTo>
                    <a:pt x="354" y="251"/>
                  </a:lnTo>
                  <a:lnTo>
                    <a:pt x="354" y="55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0" name="Google Shape;330;p36"/>
            <p:cNvSpPr/>
            <p:nvPr/>
          </p:nvSpPr>
          <p:spPr>
            <a:xfrm>
              <a:off x="8202396" y="2164370"/>
              <a:ext cx="22131" cy="21840"/>
            </a:xfrm>
            <a:custGeom>
              <a:rect b="b" l="l" r="r" t="t"/>
              <a:pathLst>
                <a:path extrusionOk="0" h="75" w="76">
                  <a:moveTo>
                    <a:pt x="0" y="0"/>
                  </a:moveTo>
                  <a:lnTo>
                    <a:pt x="76" y="0"/>
                  </a:lnTo>
                  <a:lnTo>
                    <a:pt x="76"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1" name="Google Shape;331;p36"/>
            <p:cNvSpPr/>
            <p:nvPr/>
          </p:nvSpPr>
          <p:spPr>
            <a:xfrm>
              <a:off x="8349452" y="2153305"/>
              <a:ext cx="74547" cy="21840"/>
            </a:xfrm>
            <a:custGeom>
              <a:rect b="b" l="l" r="r" t="t"/>
              <a:pathLst>
                <a:path extrusionOk="0" h="75" w="256">
                  <a:moveTo>
                    <a:pt x="0" y="0"/>
                  </a:moveTo>
                  <a:lnTo>
                    <a:pt x="256" y="0"/>
                  </a:lnTo>
                  <a:lnTo>
                    <a:pt x="256"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2" name="Google Shape;332;p36"/>
            <p:cNvSpPr/>
            <p:nvPr/>
          </p:nvSpPr>
          <p:spPr>
            <a:xfrm>
              <a:off x="8202396" y="1997804"/>
              <a:ext cx="22131" cy="64938"/>
            </a:xfrm>
            <a:custGeom>
              <a:rect b="b" l="l" r="r" t="t"/>
              <a:pathLst>
                <a:path extrusionOk="0" h="223" w="76">
                  <a:moveTo>
                    <a:pt x="0" y="223"/>
                  </a:moveTo>
                  <a:lnTo>
                    <a:pt x="76" y="179"/>
                  </a:lnTo>
                  <a:lnTo>
                    <a:pt x="76" y="0"/>
                  </a:lnTo>
                  <a:lnTo>
                    <a:pt x="0" y="0"/>
                  </a:lnTo>
                  <a:lnTo>
                    <a:pt x="0" y="223"/>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3" name="Google Shape;333;p36"/>
            <p:cNvSpPr/>
            <p:nvPr/>
          </p:nvSpPr>
          <p:spPr>
            <a:xfrm>
              <a:off x="8349452" y="2197276"/>
              <a:ext cx="74547" cy="22131"/>
            </a:xfrm>
            <a:custGeom>
              <a:rect b="b" l="l" r="r" t="t"/>
              <a:pathLst>
                <a:path extrusionOk="0" h="76" w="256">
                  <a:moveTo>
                    <a:pt x="0" y="0"/>
                  </a:moveTo>
                  <a:lnTo>
                    <a:pt x="256" y="0"/>
                  </a:lnTo>
                  <a:lnTo>
                    <a:pt x="256"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4" name="Google Shape;334;p36"/>
            <p:cNvSpPr/>
            <p:nvPr/>
          </p:nvSpPr>
          <p:spPr>
            <a:xfrm>
              <a:off x="8047186" y="2197276"/>
              <a:ext cx="74256" cy="22131"/>
            </a:xfrm>
            <a:custGeom>
              <a:rect b="b" l="l" r="r" t="t"/>
              <a:pathLst>
                <a:path extrusionOk="0" h="76" w="255">
                  <a:moveTo>
                    <a:pt x="0" y="0"/>
                  </a:moveTo>
                  <a:lnTo>
                    <a:pt x="255" y="0"/>
                  </a:lnTo>
                  <a:lnTo>
                    <a:pt x="255" y="76"/>
                  </a:lnTo>
                  <a:lnTo>
                    <a:pt x="0" y="76"/>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5" name="Google Shape;335;p36"/>
            <p:cNvSpPr/>
            <p:nvPr/>
          </p:nvSpPr>
          <p:spPr>
            <a:xfrm>
              <a:off x="8047186" y="2153305"/>
              <a:ext cx="74256" cy="21840"/>
            </a:xfrm>
            <a:custGeom>
              <a:rect b="b" l="l" r="r" t="t"/>
              <a:pathLst>
                <a:path extrusionOk="0" h="75" w="255">
                  <a:moveTo>
                    <a:pt x="0" y="0"/>
                  </a:moveTo>
                  <a:lnTo>
                    <a:pt x="255" y="0"/>
                  </a:lnTo>
                  <a:lnTo>
                    <a:pt x="255" y="75"/>
                  </a:lnTo>
                  <a:lnTo>
                    <a:pt x="0" y="75"/>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6" name="Google Shape;336;p36"/>
            <p:cNvSpPr/>
            <p:nvPr/>
          </p:nvSpPr>
          <p:spPr>
            <a:xfrm>
              <a:off x="8047186" y="2241538"/>
              <a:ext cx="133078" cy="133370"/>
            </a:xfrm>
            <a:custGeom>
              <a:rect b="b" l="l" r="r" t="t"/>
              <a:pathLst>
                <a:path extrusionOk="0" h="458" w="457">
                  <a:moveTo>
                    <a:pt x="457" y="191"/>
                  </a:moveTo>
                  <a:lnTo>
                    <a:pt x="255" y="74"/>
                  </a:lnTo>
                  <a:lnTo>
                    <a:pt x="255" y="0"/>
                  </a:lnTo>
                  <a:lnTo>
                    <a:pt x="0" y="0"/>
                  </a:lnTo>
                  <a:lnTo>
                    <a:pt x="0" y="458"/>
                  </a:lnTo>
                  <a:lnTo>
                    <a:pt x="457" y="458"/>
                  </a:lnTo>
                  <a:lnTo>
                    <a:pt x="457" y="19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7" name="Google Shape;337;p36"/>
            <p:cNvSpPr/>
            <p:nvPr/>
          </p:nvSpPr>
          <p:spPr>
            <a:xfrm>
              <a:off x="8290629" y="1997804"/>
              <a:ext cx="133370" cy="133370"/>
            </a:xfrm>
            <a:custGeom>
              <a:rect b="b" l="l" r="r" t="t"/>
              <a:pathLst>
                <a:path extrusionOk="0" h="458" w="458">
                  <a:moveTo>
                    <a:pt x="0" y="267"/>
                  </a:moveTo>
                  <a:lnTo>
                    <a:pt x="202" y="383"/>
                  </a:lnTo>
                  <a:lnTo>
                    <a:pt x="202" y="458"/>
                  </a:lnTo>
                  <a:lnTo>
                    <a:pt x="458" y="458"/>
                  </a:lnTo>
                  <a:lnTo>
                    <a:pt x="458" y="0"/>
                  </a:lnTo>
                  <a:lnTo>
                    <a:pt x="0" y="0"/>
                  </a:lnTo>
                  <a:lnTo>
                    <a:pt x="0" y="26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8" name="Google Shape;338;p36"/>
            <p:cNvSpPr/>
            <p:nvPr/>
          </p:nvSpPr>
          <p:spPr>
            <a:xfrm>
              <a:off x="8202396" y="2309970"/>
              <a:ext cx="22131" cy="64938"/>
            </a:xfrm>
            <a:custGeom>
              <a:rect b="b" l="l" r="r" t="t"/>
              <a:pathLst>
                <a:path extrusionOk="0" h="223" w="76">
                  <a:moveTo>
                    <a:pt x="76" y="44"/>
                  </a:moveTo>
                  <a:lnTo>
                    <a:pt x="0" y="0"/>
                  </a:lnTo>
                  <a:lnTo>
                    <a:pt x="0" y="223"/>
                  </a:lnTo>
                  <a:lnTo>
                    <a:pt x="76" y="223"/>
                  </a:lnTo>
                  <a:lnTo>
                    <a:pt x="76" y="44"/>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9" name="Google Shape;339;p36"/>
            <p:cNvSpPr/>
            <p:nvPr/>
          </p:nvSpPr>
          <p:spPr>
            <a:xfrm>
              <a:off x="8290629" y="2241538"/>
              <a:ext cx="133370" cy="133370"/>
            </a:xfrm>
            <a:custGeom>
              <a:rect b="b" l="l" r="r" t="t"/>
              <a:pathLst>
                <a:path extrusionOk="0" h="458" w="458">
                  <a:moveTo>
                    <a:pt x="202" y="0"/>
                  </a:moveTo>
                  <a:lnTo>
                    <a:pt x="202" y="74"/>
                  </a:lnTo>
                  <a:lnTo>
                    <a:pt x="0" y="191"/>
                  </a:lnTo>
                  <a:lnTo>
                    <a:pt x="0" y="458"/>
                  </a:lnTo>
                  <a:lnTo>
                    <a:pt x="458" y="458"/>
                  </a:lnTo>
                  <a:lnTo>
                    <a:pt x="458" y="0"/>
                  </a:lnTo>
                  <a:lnTo>
                    <a:pt x="202"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0" name="Google Shape;340;p36"/>
            <p:cNvSpPr/>
            <p:nvPr/>
          </p:nvSpPr>
          <p:spPr>
            <a:xfrm>
              <a:off x="8246658" y="2309970"/>
              <a:ext cx="22131" cy="64938"/>
            </a:xfrm>
            <a:custGeom>
              <a:rect b="b" l="l" r="r" t="t"/>
              <a:pathLst>
                <a:path extrusionOk="0" h="223" w="76">
                  <a:moveTo>
                    <a:pt x="76" y="0"/>
                  </a:moveTo>
                  <a:lnTo>
                    <a:pt x="0" y="44"/>
                  </a:lnTo>
                  <a:lnTo>
                    <a:pt x="0" y="223"/>
                  </a:lnTo>
                  <a:lnTo>
                    <a:pt x="76" y="223"/>
                  </a:lnTo>
                  <a:lnTo>
                    <a:pt x="76" y="0"/>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1" name="Google Shape;341;p36"/>
            <p:cNvSpPr/>
            <p:nvPr/>
          </p:nvSpPr>
          <p:spPr>
            <a:xfrm>
              <a:off x="8047186" y="1997804"/>
              <a:ext cx="133078" cy="133370"/>
            </a:xfrm>
            <a:custGeom>
              <a:rect b="b" l="l" r="r" t="t"/>
              <a:pathLst>
                <a:path extrusionOk="0" h="458" w="457">
                  <a:moveTo>
                    <a:pt x="255" y="458"/>
                  </a:moveTo>
                  <a:lnTo>
                    <a:pt x="255" y="383"/>
                  </a:lnTo>
                  <a:lnTo>
                    <a:pt x="457" y="267"/>
                  </a:lnTo>
                  <a:lnTo>
                    <a:pt x="457" y="0"/>
                  </a:lnTo>
                  <a:lnTo>
                    <a:pt x="0" y="0"/>
                  </a:lnTo>
                  <a:lnTo>
                    <a:pt x="0" y="458"/>
                  </a:lnTo>
                  <a:lnTo>
                    <a:pt x="255" y="45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2" name="Google Shape;342;p36"/>
            <p:cNvSpPr/>
            <p:nvPr/>
          </p:nvSpPr>
          <p:spPr>
            <a:xfrm>
              <a:off x="8246658" y="1997804"/>
              <a:ext cx="22131" cy="64938"/>
            </a:xfrm>
            <a:custGeom>
              <a:rect b="b" l="l" r="r" t="t"/>
              <a:pathLst>
                <a:path extrusionOk="0" h="223" w="76">
                  <a:moveTo>
                    <a:pt x="0" y="179"/>
                  </a:moveTo>
                  <a:lnTo>
                    <a:pt x="76" y="223"/>
                  </a:lnTo>
                  <a:lnTo>
                    <a:pt x="76" y="0"/>
                  </a:lnTo>
                  <a:lnTo>
                    <a:pt x="0" y="0"/>
                  </a:lnTo>
                  <a:lnTo>
                    <a:pt x="0" y="179"/>
                  </a:ln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43" name="Google Shape;343;p36"/>
          <p:cNvGrpSpPr/>
          <p:nvPr/>
        </p:nvGrpSpPr>
        <p:grpSpPr>
          <a:xfrm>
            <a:off x="6120260" y="1575085"/>
            <a:ext cx="464723" cy="464722"/>
            <a:chOff x="720000" y="2597675"/>
            <a:chExt cx="376813" cy="376812"/>
          </a:xfrm>
        </p:grpSpPr>
        <p:sp>
          <p:nvSpPr>
            <p:cNvPr id="344" name="Google Shape;344;p36"/>
            <p:cNvSpPr/>
            <p:nvPr/>
          </p:nvSpPr>
          <p:spPr>
            <a:xfrm>
              <a:off x="720000" y="2597675"/>
              <a:ext cx="376813" cy="167149"/>
            </a:xfrm>
            <a:custGeom>
              <a:rect b="b" l="l" r="r" t="t"/>
              <a:pathLst>
                <a:path extrusionOk="0" h="574" w="1294">
                  <a:moveTo>
                    <a:pt x="1294" y="0"/>
                  </a:moveTo>
                  <a:lnTo>
                    <a:pt x="0" y="0"/>
                  </a:lnTo>
                  <a:lnTo>
                    <a:pt x="0" y="380"/>
                  </a:lnTo>
                  <a:lnTo>
                    <a:pt x="511" y="380"/>
                  </a:lnTo>
                  <a:lnTo>
                    <a:pt x="705" y="574"/>
                  </a:lnTo>
                  <a:lnTo>
                    <a:pt x="973" y="574"/>
                  </a:lnTo>
                  <a:lnTo>
                    <a:pt x="779" y="380"/>
                  </a:lnTo>
                  <a:lnTo>
                    <a:pt x="1294" y="380"/>
                  </a:lnTo>
                  <a:lnTo>
                    <a:pt x="1294" y="0"/>
                  </a:lnTo>
                  <a:moveTo>
                    <a:pt x="1142" y="152"/>
                  </a:moveTo>
                  <a:lnTo>
                    <a:pt x="1142" y="228"/>
                  </a:lnTo>
                  <a:lnTo>
                    <a:pt x="1066" y="228"/>
                  </a:lnTo>
                  <a:lnTo>
                    <a:pt x="1066" y="152"/>
                  </a:lnTo>
                  <a:lnTo>
                    <a:pt x="1142" y="152"/>
                  </a:lnTo>
                  <a:moveTo>
                    <a:pt x="990" y="152"/>
                  </a:moveTo>
                  <a:lnTo>
                    <a:pt x="990" y="228"/>
                  </a:lnTo>
                  <a:lnTo>
                    <a:pt x="914" y="228"/>
                  </a:lnTo>
                  <a:lnTo>
                    <a:pt x="914" y="152"/>
                  </a:lnTo>
                  <a:lnTo>
                    <a:pt x="990" y="152"/>
                  </a:lnTo>
                  <a:moveTo>
                    <a:pt x="837" y="152"/>
                  </a:moveTo>
                  <a:lnTo>
                    <a:pt x="837" y="228"/>
                  </a:lnTo>
                  <a:lnTo>
                    <a:pt x="762" y="228"/>
                  </a:lnTo>
                  <a:lnTo>
                    <a:pt x="762" y="152"/>
                  </a:lnTo>
                  <a:lnTo>
                    <a:pt x="837" y="152"/>
                  </a:lnTo>
                  <a:moveTo>
                    <a:pt x="305" y="228"/>
                  </a:moveTo>
                  <a:lnTo>
                    <a:pt x="305" y="152"/>
                  </a:lnTo>
                  <a:lnTo>
                    <a:pt x="381" y="152"/>
                  </a:lnTo>
                  <a:lnTo>
                    <a:pt x="381" y="228"/>
                  </a:lnTo>
                  <a:lnTo>
                    <a:pt x="305" y="228"/>
                  </a:lnTo>
                  <a:moveTo>
                    <a:pt x="457" y="228"/>
                  </a:moveTo>
                  <a:lnTo>
                    <a:pt x="457" y="152"/>
                  </a:lnTo>
                  <a:lnTo>
                    <a:pt x="533" y="152"/>
                  </a:lnTo>
                  <a:lnTo>
                    <a:pt x="533" y="228"/>
                  </a:lnTo>
                  <a:lnTo>
                    <a:pt x="457" y="228"/>
                  </a:lnTo>
                  <a:moveTo>
                    <a:pt x="685" y="152"/>
                  </a:moveTo>
                  <a:lnTo>
                    <a:pt x="685" y="228"/>
                  </a:lnTo>
                  <a:lnTo>
                    <a:pt x="609" y="228"/>
                  </a:lnTo>
                  <a:lnTo>
                    <a:pt x="609" y="152"/>
                  </a:lnTo>
                  <a:lnTo>
                    <a:pt x="685" y="152"/>
                  </a:lnTo>
                  <a:moveTo>
                    <a:pt x="228" y="152"/>
                  </a:moveTo>
                  <a:lnTo>
                    <a:pt x="228" y="228"/>
                  </a:lnTo>
                  <a:lnTo>
                    <a:pt x="152" y="228"/>
                  </a:lnTo>
                  <a:lnTo>
                    <a:pt x="152" y="152"/>
                  </a:lnTo>
                  <a:lnTo>
                    <a:pt x="228" y="15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5" name="Google Shape;345;p36"/>
            <p:cNvSpPr/>
            <p:nvPr/>
          </p:nvSpPr>
          <p:spPr>
            <a:xfrm>
              <a:off x="764262" y="2908094"/>
              <a:ext cx="121430" cy="66394"/>
            </a:xfrm>
            <a:custGeom>
              <a:rect b="b" l="l" r="r" t="t"/>
              <a:pathLst>
                <a:path extrusionOk="0" h="228" w="417">
                  <a:moveTo>
                    <a:pt x="0" y="0"/>
                  </a:moveTo>
                  <a:lnTo>
                    <a:pt x="0" y="228"/>
                  </a:lnTo>
                  <a:lnTo>
                    <a:pt x="76" y="228"/>
                  </a:lnTo>
                  <a:lnTo>
                    <a:pt x="76" y="76"/>
                  </a:lnTo>
                  <a:lnTo>
                    <a:pt x="341" y="76"/>
                  </a:lnTo>
                  <a:lnTo>
                    <a:pt x="341" y="228"/>
                  </a:lnTo>
                  <a:lnTo>
                    <a:pt x="417" y="228"/>
                  </a:lnTo>
                  <a:lnTo>
                    <a:pt x="417" y="0"/>
                  </a:lnTo>
                  <a:lnTo>
                    <a:pt x="0" y="0"/>
                  </a:lnTo>
                  <a:close/>
                </a:path>
              </a:pathLst>
            </a:custGeom>
            <a:solidFill>
              <a:schemeClr val="dk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6" name="Google Shape;346;p36"/>
            <p:cNvSpPr/>
            <p:nvPr/>
          </p:nvSpPr>
          <p:spPr>
            <a:xfrm>
              <a:off x="866183" y="2786955"/>
              <a:ext cx="175594" cy="55037"/>
            </a:xfrm>
            <a:custGeom>
              <a:rect b="b" l="l" r="r" t="t"/>
              <a:pathLst>
                <a:path extrusionOk="0" h="189" w="603">
                  <a:moveTo>
                    <a:pt x="508" y="0"/>
                  </a:moveTo>
                  <a:lnTo>
                    <a:pt x="0" y="0"/>
                  </a:lnTo>
                  <a:cubicBezTo>
                    <a:pt x="2" y="3"/>
                    <a:pt x="4" y="7"/>
                    <a:pt x="6" y="10"/>
                  </a:cubicBezTo>
                  <a:cubicBezTo>
                    <a:pt x="21" y="35"/>
                    <a:pt x="29" y="64"/>
                    <a:pt x="29" y="94"/>
                  </a:cubicBezTo>
                  <a:lnTo>
                    <a:pt x="29" y="94"/>
                  </a:lnTo>
                  <a:lnTo>
                    <a:pt x="29" y="189"/>
                  </a:lnTo>
                  <a:lnTo>
                    <a:pt x="508" y="189"/>
                  </a:lnTo>
                  <a:cubicBezTo>
                    <a:pt x="525" y="189"/>
                    <a:pt x="541" y="184"/>
                    <a:pt x="555" y="176"/>
                  </a:cubicBezTo>
                  <a:cubicBezTo>
                    <a:pt x="570" y="168"/>
                    <a:pt x="582" y="156"/>
                    <a:pt x="590" y="141"/>
                  </a:cubicBezTo>
                  <a:cubicBezTo>
                    <a:pt x="598" y="127"/>
                    <a:pt x="603" y="111"/>
                    <a:pt x="603" y="94"/>
                  </a:cubicBezTo>
                  <a:cubicBezTo>
                    <a:pt x="603" y="77"/>
                    <a:pt x="598" y="62"/>
                    <a:pt x="590" y="47"/>
                  </a:cubicBezTo>
                  <a:cubicBezTo>
                    <a:pt x="582" y="33"/>
                    <a:pt x="570" y="20"/>
                    <a:pt x="555" y="13"/>
                  </a:cubicBezTo>
                  <a:cubicBezTo>
                    <a:pt x="541" y="5"/>
                    <a:pt x="525" y="0"/>
                    <a:pt x="508" y="0"/>
                  </a:cubicBezTo>
                  <a:close/>
                </a:path>
              </a:pathLst>
            </a:custGeom>
            <a:solidFill>
              <a:schemeClr val="dk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47" name="Google Shape;347;p36"/>
            <p:cNvSpPr/>
            <p:nvPr/>
          </p:nvSpPr>
          <p:spPr>
            <a:xfrm>
              <a:off x="797168" y="2786955"/>
              <a:ext cx="55328" cy="99008"/>
            </a:xfrm>
            <a:custGeom>
              <a:rect b="b" l="l" r="r" t="t"/>
              <a:pathLst>
                <a:path extrusionOk="0" h="340" w="190">
                  <a:moveTo>
                    <a:pt x="190" y="94"/>
                  </a:moveTo>
                  <a:lnTo>
                    <a:pt x="190" y="94"/>
                  </a:lnTo>
                  <a:cubicBezTo>
                    <a:pt x="190" y="77"/>
                    <a:pt x="185" y="62"/>
                    <a:pt x="177" y="47"/>
                  </a:cubicBezTo>
                  <a:cubicBezTo>
                    <a:pt x="168" y="33"/>
                    <a:pt x="157" y="21"/>
                    <a:pt x="143" y="13"/>
                  </a:cubicBezTo>
                  <a:cubicBezTo>
                    <a:pt x="128" y="5"/>
                    <a:pt x="111" y="0"/>
                    <a:pt x="95" y="0"/>
                  </a:cubicBezTo>
                  <a:cubicBezTo>
                    <a:pt x="78" y="0"/>
                    <a:pt x="62" y="5"/>
                    <a:pt x="48" y="13"/>
                  </a:cubicBezTo>
                  <a:cubicBezTo>
                    <a:pt x="33" y="21"/>
                    <a:pt x="21" y="33"/>
                    <a:pt x="13" y="47"/>
                  </a:cubicBezTo>
                  <a:cubicBezTo>
                    <a:pt x="5" y="62"/>
                    <a:pt x="0" y="77"/>
                    <a:pt x="0" y="94"/>
                  </a:cubicBezTo>
                  <a:lnTo>
                    <a:pt x="0" y="340"/>
                  </a:lnTo>
                  <a:lnTo>
                    <a:pt x="190" y="340"/>
                  </a:lnTo>
                  <a:lnTo>
                    <a:pt x="190" y="9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idx="6" type="subTitle"/>
          </p:nvPr>
        </p:nvSpPr>
        <p:spPr>
          <a:xfrm>
            <a:off x="1001575" y="3000800"/>
            <a:ext cx="33144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353" name="Google Shape;35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54" name="Google Shape;354;p37"/>
          <p:cNvSpPr txBox="1"/>
          <p:nvPr>
            <p:ph idx="1" type="subTitle"/>
          </p:nvPr>
        </p:nvSpPr>
        <p:spPr>
          <a:xfrm>
            <a:off x="1001574" y="1609269"/>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355" name="Google Shape;355;p37"/>
          <p:cNvSpPr txBox="1"/>
          <p:nvPr>
            <p:ph idx="2" type="subTitle"/>
          </p:nvPr>
        </p:nvSpPr>
        <p:spPr>
          <a:xfrm>
            <a:off x="4828026" y="1609269"/>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including salaries, bonuses, benefits and other payroll-related costs</a:t>
            </a:r>
            <a:endParaRPr/>
          </a:p>
        </p:txBody>
      </p:sp>
      <p:sp>
        <p:nvSpPr>
          <p:cNvPr id="356" name="Google Shape;356;p37"/>
          <p:cNvSpPr txBox="1"/>
          <p:nvPr>
            <p:ph idx="3" type="subTitle"/>
          </p:nvPr>
        </p:nvSpPr>
        <p:spPr>
          <a:xfrm>
            <a:off x="1001574" y="3269844"/>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357" name="Google Shape;357;p37"/>
          <p:cNvSpPr txBox="1"/>
          <p:nvPr>
            <p:ph idx="4" type="subTitle"/>
          </p:nvPr>
        </p:nvSpPr>
        <p:spPr>
          <a:xfrm>
            <a:off x="4828026" y="3269844"/>
            <a:ext cx="33144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358" name="Google Shape;358;p37"/>
          <p:cNvSpPr txBox="1"/>
          <p:nvPr>
            <p:ph idx="5" type="subTitle"/>
          </p:nvPr>
        </p:nvSpPr>
        <p:spPr>
          <a:xfrm>
            <a:off x="1001575" y="1339975"/>
            <a:ext cx="33144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359" name="Google Shape;359;p37"/>
          <p:cNvSpPr txBox="1"/>
          <p:nvPr>
            <p:ph idx="7" type="subTitle"/>
          </p:nvPr>
        </p:nvSpPr>
        <p:spPr>
          <a:xfrm>
            <a:off x="4827999" y="1339975"/>
            <a:ext cx="33144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360" name="Google Shape;360;p37"/>
          <p:cNvSpPr txBox="1"/>
          <p:nvPr>
            <p:ph idx="8" type="subTitle"/>
          </p:nvPr>
        </p:nvSpPr>
        <p:spPr>
          <a:xfrm>
            <a:off x="4827999" y="3000800"/>
            <a:ext cx="3314400" cy="41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66" name="Google Shape;366;p38"/>
          <p:cNvSpPr txBox="1"/>
          <p:nvPr>
            <p:ph idx="1" type="subTitle"/>
          </p:nvPr>
        </p:nvSpPr>
        <p:spPr>
          <a:xfrm>
            <a:off x="720000" y="1606908"/>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367" name="Google Shape;367;p38"/>
          <p:cNvSpPr txBox="1"/>
          <p:nvPr>
            <p:ph idx="2" type="subTitle"/>
          </p:nvPr>
        </p:nvSpPr>
        <p:spPr>
          <a:xfrm>
            <a:off x="3455250" y="1606908"/>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368" name="Google Shape;368;p38"/>
          <p:cNvSpPr txBox="1"/>
          <p:nvPr>
            <p:ph idx="3" type="subTitle"/>
          </p:nvPr>
        </p:nvSpPr>
        <p:spPr>
          <a:xfrm>
            <a:off x="720000" y="3270357"/>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369" name="Google Shape;369;p38"/>
          <p:cNvSpPr txBox="1"/>
          <p:nvPr>
            <p:ph idx="4" type="subTitle"/>
          </p:nvPr>
        </p:nvSpPr>
        <p:spPr>
          <a:xfrm>
            <a:off x="3455250" y="3270357"/>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370" name="Google Shape;370;p38"/>
          <p:cNvSpPr txBox="1"/>
          <p:nvPr>
            <p:ph idx="7" type="subTitle"/>
          </p:nvPr>
        </p:nvSpPr>
        <p:spPr>
          <a:xfrm>
            <a:off x="720000" y="1385422"/>
            <a:ext cx="2233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371" name="Google Shape;371;p38"/>
          <p:cNvSpPr txBox="1"/>
          <p:nvPr>
            <p:ph idx="8" type="subTitle"/>
          </p:nvPr>
        </p:nvSpPr>
        <p:spPr>
          <a:xfrm>
            <a:off x="3455250" y="1385422"/>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372" name="Google Shape;372;p38"/>
          <p:cNvSpPr txBox="1"/>
          <p:nvPr>
            <p:ph idx="9" type="subTitle"/>
          </p:nvPr>
        </p:nvSpPr>
        <p:spPr>
          <a:xfrm>
            <a:off x="6190500" y="1385422"/>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373" name="Google Shape;373;p38"/>
          <p:cNvSpPr txBox="1"/>
          <p:nvPr>
            <p:ph idx="5" type="subTitle"/>
          </p:nvPr>
        </p:nvSpPr>
        <p:spPr>
          <a:xfrm>
            <a:off x="6190500" y="1606908"/>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374" name="Google Shape;374;p38"/>
          <p:cNvSpPr txBox="1"/>
          <p:nvPr>
            <p:ph idx="6" type="subTitle"/>
          </p:nvPr>
        </p:nvSpPr>
        <p:spPr>
          <a:xfrm>
            <a:off x="6190500" y="3270357"/>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375" name="Google Shape;375;p38"/>
          <p:cNvSpPr txBox="1"/>
          <p:nvPr>
            <p:ph idx="13" type="subTitle"/>
          </p:nvPr>
        </p:nvSpPr>
        <p:spPr>
          <a:xfrm>
            <a:off x="720000" y="3045654"/>
            <a:ext cx="2233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376" name="Google Shape;376;p38"/>
          <p:cNvSpPr txBox="1"/>
          <p:nvPr>
            <p:ph idx="14" type="subTitle"/>
          </p:nvPr>
        </p:nvSpPr>
        <p:spPr>
          <a:xfrm>
            <a:off x="3455250" y="3045659"/>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377" name="Google Shape;377;p38"/>
          <p:cNvSpPr txBox="1"/>
          <p:nvPr>
            <p:ph idx="15" type="subTitle"/>
          </p:nvPr>
        </p:nvSpPr>
        <p:spPr>
          <a:xfrm>
            <a:off x="6190500" y="3045659"/>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